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Raleway"/>
      <p:regular r:id="rId21"/>
      <p:bold r:id="rId22"/>
      <p:italic r:id="rId23"/>
      <p:boldItalic r:id="rId24"/>
    </p:embeddedFont>
    <p:embeddedFont>
      <p:font typeface="Lat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F7D45F6A-AB9B-40C5-AF0E-4D873B55270D}">
  <a:tblStyle styleId="{F7D45F6A-AB9B-40C5-AF0E-4D873B55270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aleway-bold.fntdata"/><Relationship Id="rId21" Type="http://schemas.openxmlformats.org/officeDocument/2006/relationships/font" Target="fonts/Raleway-regular.fntdata"/><Relationship Id="rId24" Type="http://schemas.openxmlformats.org/officeDocument/2006/relationships/font" Target="fonts/Raleway-boldItalic.fntdata"/><Relationship Id="rId23" Type="http://schemas.openxmlformats.org/officeDocument/2006/relationships/font" Target="fonts/Raleway-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bold.fntdata"/><Relationship Id="rId25" Type="http://schemas.openxmlformats.org/officeDocument/2006/relationships/font" Target="fonts/Lato-regular.fntdata"/><Relationship Id="rId28" Type="http://schemas.openxmlformats.org/officeDocument/2006/relationships/font" Target="fonts/Lato-boldItalic.fntdata"/><Relationship Id="rId27" Type="http://schemas.openxmlformats.org/officeDocument/2006/relationships/font" Target="fonts/La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25f6af9dd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5f6af9dd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4e35400e52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4e35400e52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g4e35400e52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4e35400e52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Tradeoff in overlap systems is very clear: </a:t>
            </a:r>
            <a:endParaRPr/>
          </a:p>
          <a:p>
            <a:pPr indent="-317500" lvl="0" marL="457200" rtl="0" algn="l">
              <a:spcBef>
                <a:spcPts val="0"/>
              </a:spcBef>
              <a:spcAft>
                <a:spcPts val="0"/>
              </a:spcAft>
              <a:buSzPts val="1400"/>
              <a:buChar char="-"/>
            </a:pPr>
            <a:r>
              <a:rPr lang="en"/>
              <a:t>The higher the degree of overlap, the highest the precision, and the lower the recall.</a:t>
            </a:r>
            <a:endParaRPr/>
          </a:p>
          <a:p>
            <a:pPr indent="-317500" lvl="0" marL="457200" rtl="0" algn="l">
              <a:spcBef>
                <a:spcPts val="0"/>
              </a:spcBef>
              <a:spcAft>
                <a:spcPts val="0"/>
              </a:spcAft>
              <a:buSzPts val="1400"/>
              <a:buChar char="-"/>
            </a:pPr>
            <a:r>
              <a:rPr lang="en"/>
              <a:t>As we become more permissive, recall increases but precisions suffers.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can attibute this to the fact that only certain features are going to be good indicators, depending on the case. For this reason, we can benefit from a classifier.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g4e35400e52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4e35400e52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g4e856b5f6d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4e856b5f6d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t>Effort (blue) -- Random vs Knowledge </a:t>
            </a:r>
            <a:br>
              <a:rPr lang="en"/>
            </a:br>
            <a:r>
              <a:rPr lang="en"/>
              <a:t>Generated attacks (orange) -- Manual vs NLP</a:t>
            </a:r>
            <a:endParaRPr/>
          </a:p>
          <a:p>
            <a:pPr indent="0" lvl="0" marL="0" rtl="0" algn="l">
              <a:spcBef>
                <a:spcPts val="0"/>
              </a:spcBef>
              <a:spcAft>
                <a:spcPts val="0"/>
              </a:spcAft>
              <a:buClr>
                <a:srgbClr val="000000"/>
              </a:buClr>
              <a:buSzPts val="1100"/>
              <a:buFont typeface="Arial"/>
              <a:buNone/>
            </a:pPr>
            <a:r>
              <a:rPr lang="en"/>
              <a:t>			</a:t>
            </a:r>
            <a:endParaRPr/>
          </a:p>
          <a:p>
            <a:pPr indent="0" lvl="0" marL="0" rtl="0" algn="l">
              <a:spcBef>
                <a:spcPts val="0"/>
              </a:spcBef>
              <a:spcAft>
                <a:spcPts val="0"/>
              </a:spcAft>
              <a:buClr>
                <a:srgbClr val="000000"/>
              </a:buClr>
              <a:buSzPts val="1100"/>
              <a:buFont typeface="Arial"/>
              <a:buNone/>
            </a:pPr>
            <a:r>
              <a:rPr lang="en"/>
              <a:t>				</a:t>
            </a:r>
            <a:endParaRPr/>
          </a:p>
          <a:p>
            <a:pPr indent="0" lvl="0" marL="0" rtl="0" algn="l">
              <a:spcBef>
                <a:spcPts val="0"/>
              </a:spcBef>
              <a:spcAft>
                <a:spcPts val="0"/>
              </a:spcAft>
              <a:buClr>
                <a:srgbClr val="000000"/>
              </a:buClr>
              <a:buSzPts val="1100"/>
              <a:buFont typeface="Arial"/>
              <a:buNone/>
            </a:pPr>
            <a:r>
              <a:rPr lang="en"/>
              <a:t>					</a:t>
            </a:r>
            <a:endParaRPr/>
          </a:p>
          <a:p>
            <a:pPr indent="0" lvl="0" marL="0" rtl="0" algn="l">
              <a:spcBef>
                <a:spcPts val="0"/>
              </a:spcBef>
              <a:spcAft>
                <a:spcPts val="0"/>
              </a:spcAft>
              <a:buNone/>
            </a:pPr>
            <a:r>
              <a:rPr lang="en" sz="1000"/>
              <a:t>A </a:t>
            </a:r>
            <a:r>
              <a:rPr i="1" lang="en" sz="1000"/>
              <a:t>packet type trace </a:t>
            </a:r>
            <a:r>
              <a:rPr lang="en" sz="1000"/>
              <a:t>records the order in which different types of packets are observed in a flow. Thus, a packet type trace succinctly summarizes a protocol connection and approximates the path traversed through the code. </a:t>
            </a:r>
            <a:r>
              <a:rPr lang="en"/>
              <a:t>		 	 	 							</a:t>
            </a:r>
            <a:endParaRPr/>
          </a:p>
          <a:p>
            <a:pPr indent="0" lvl="0" marL="0" rtl="0" algn="l">
              <a:spcBef>
                <a:spcPts val="0"/>
              </a:spcBef>
              <a:spcAft>
                <a:spcPts val="0"/>
              </a:spcAft>
              <a:buNone/>
            </a:pPr>
            <a:r>
              <a:rPr lang="en" sz="1000"/>
              <a:t>To effectively test a protocol, as many </a:t>
            </a:r>
            <a:r>
              <a:rPr i="1" lang="en" sz="1000"/>
              <a:t>unique </a:t>
            </a:r>
            <a:r>
              <a:rPr lang="en" sz="1000"/>
              <a:t>connections, or code paths, as possible should be explored.</a:t>
            </a:r>
            <a:endParaRPr sz="1000"/>
          </a:p>
          <a:p>
            <a:pPr indent="0" lvl="0" marL="0" rtl="0" algn="l">
              <a:spcBef>
                <a:spcPts val="0"/>
              </a:spcBef>
              <a:spcAft>
                <a:spcPts val="0"/>
              </a:spcAft>
              <a:buNone/>
            </a:pPr>
            <a:br>
              <a:rPr lang="en" sz="1000"/>
            </a:br>
            <a:r>
              <a:rPr lang="en" sz="1000"/>
              <a:t>--- the next two metrics that we show correspond to the generated attacks.</a:t>
            </a:r>
            <a:br>
              <a:rPr lang="en" sz="1000"/>
            </a:br>
            <a:r>
              <a:rPr lang="en" sz="1000"/>
              <a:t>There are a number of attacks that we consider irrelevant for these protocols, given that TCP and DCCP do not attempt to protect against them. For this reason, we focus on the number of off-path or interesting attacks generated. From all of these attacks, many attempt to test the same underlying vulnerability. For this reason, we perform a manual analysis of all reported attacks and identify the number of unique attacks generated. </a:t>
            </a:r>
            <a:endParaRPr/>
          </a:p>
          <a:p>
            <a:pPr indent="0" lvl="0" marL="0" rtl="0" algn="l">
              <a:spcBef>
                <a:spcPts val="0"/>
              </a:spcBef>
              <a:spcAft>
                <a:spcPts val="0"/>
              </a:spcAft>
              <a:buNone/>
            </a:pPr>
            <a:r>
              <a:rPr lang="en"/>
              <a:t>		</a:t>
            </a:r>
            <a:endParaRPr/>
          </a:p>
          <a:p>
            <a:pPr indent="0" lvl="0" marL="0" rtl="0" algn="l">
              <a:spcBef>
                <a:spcPts val="0"/>
              </a:spcBef>
              <a:spcAft>
                <a:spcPts val="0"/>
              </a:spcAft>
              <a:buClr>
                <a:srgbClr val="000000"/>
              </a:buClr>
              <a:buSzPts val="1100"/>
              <a:buFont typeface="Arial"/>
              <a:buNone/>
            </a:pPr>
            <a:r>
              <a:t/>
            </a:r>
            <a:endParaRPr sz="1000"/>
          </a:p>
          <a:p>
            <a:pPr indent="0" lvl="0" marL="0" rtl="0" algn="l">
              <a:spcBef>
                <a:spcPts val="0"/>
              </a:spcBef>
              <a:spcAft>
                <a:spcPts val="0"/>
              </a:spcAft>
              <a:buClr>
                <a:srgbClr val="000000"/>
              </a:buClr>
              <a:buSzPts val="1100"/>
              <a:buFont typeface="Arial"/>
              <a:buNone/>
            </a:pPr>
            <a:r>
              <a:rPr lang="en"/>
              <a:t>				</a:t>
            </a:r>
            <a:endParaRPr/>
          </a:p>
          <a:p>
            <a:pPr indent="0" lvl="0" marL="0" rtl="0" algn="l">
              <a:spcBef>
                <a:spcPts val="0"/>
              </a:spcBef>
              <a:spcAft>
                <a:spcPts val="0"/>
              </a:spcAft>
              <a:buClr>
                <a:srgbClr val="000000"/>
              </a:buClr>
              <a:buSzPts val="1100"/>
              <a:buFont typeface="Arial"/>
              <a:buNone/>
            </a:pPr>
            <a:r>
              <a:rPr lang="en"/>
              <a:t>			</a:t>
            </a:r>
            <a:endParaRPr/>
          </a:p>
          <a:p>
            <a:pPr indent="0" lvl="0" marL="0" rtl="0" algn="l">
              <a:spcBef>
                <a:spcPts val="0"/>
              </a:spcBef>
              <a:spcAft>
                <a:spcPts val="0"/>
              </a:spcAft>
              <a:buClr>
                <a:srgbClr val="000000"/>
              </a:buClr>
              <a:buSzPts val="1100"/>
              <a:buFont typeface="Arial"/>
              <a:buNone/>
            </a:pPr>
            <a:r>
              <a:rPr lang="en"/>
              <a:t>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g4e35400e52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4e35400e52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find this to be a promising direction to generalize testing strategies that reduce manual effort.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g4e8cf818e7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4e8cf818e7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246ee7dff8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46ee7dff8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Computer networks are at the center of most -if not all- modern applications. There are thousands of different network protocol implementations, they are complex, highly optimized and with a long history of implementation bugs and attacks. </a:t>
            </a:r>
            <a:br>
              <a:rPr lang="en"/>
            </a:br>
            <a:r>
              <a:rPr lang="en"/>
              <a:t>Protocol fuzzing is among the techniques that have come up to test these protocols. The main idea behind fuzzing is to generate and inject packets into the protocol stream to find bugs and other vulnerabilities. For this method to be successful, the generated packets need to be crafted carefully. </a:t>
            </a:r>
            <a:br>
              <a:rPr lang="en"/>
            </a:br>
            <a:r>
              <a:rPr lang="en"/>
              <a:t>With this in mind, grammar-based fuzzing attempts to generae attacks based on a grammar that encodes protocol semantics.</a:t>
            </a:r>
            <a:br>
              <a:rPr lang="en"/>
            </a:br>
            <a:r>
              <a:rPr lang="en"/>
              <a:t>The main drawback of this method, is that it equires a lot of manual effort, reading all specification documents and providing the input.</a:t>
            </a:r>
            <a:br>
              <a:rPr lang="en"/>
            </a:br>
            <a:r>
              <a:rPr lang="en"/>
              <a:t>The main goal of our work, is to try to automate this process by relying on NLP techniques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1d9c67055b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d9c67055b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4e35400e52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4e35400e52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4e35400e52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4e35400e52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4e35400e52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4e35400e52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4e35400e52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4e35400e52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4e8cf818e7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4e8cf818e7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g4e856b5f6d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4e856b5f6d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729450" y="1322450"/>
            <a:ext cx="3787800" cy="19881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4000"/>
              <a:buNone/>
              <a:defRPr sz="4000">
                <a:solidFill>
                  <a:schemeClr val="dk2"/>
                </a:solidFill>
              </a:defRPr>
            </a:lvl1pPr>
            <a:lvl2pPr lvl="1">
              <a:spcBef>
                <a:spcPts val="0"/>
              </a:spcBef>
              <a:spcAft>
                <a:spcPts val="0"/>
              </a:spcAft>
              <a:buClr>
                <a:schemeClr val="dk2"/>
              </a:buClr>
              <a:buSzPts val="4000"/>
              <a:buNone/>
              <a:defRPr sz="4000">
                <a:solidFill>
                  <a:schemeClr val="dk2"/>
                </a:solidFill>
              </a:defRPr>
            </a:lvl2pPr>
            <a:lvl3pPr lvl="2">
              <a:spcBef>
                <a:spcPts val="0"/>
              </a:spcBef>
              <a:spcAft>
                <a:spcPts val="0"/>
              </a:spcAft>
              <a:buClr>
                <a:schemeClr val="dk2"/>
              </a:buClr>
              <a:buSzPts val="4000"/>
              <a:buNone/>
              <a:defRPr sz="4000">
                <a:solidFill>
                  <a:schemeClr val="dk2"/>
                </a:solidFill>
              </a:defRPr>
            </a:lvl3pPr>
            <a:lvl4pPr lvl="3">
              <a:spcBef>
                <a:spcPts val="0"/>
              </a:spcBef>
              <a:spcAft>
                <a:spcPts val="0"/>
              </a:spcAft>
              <a:buClr>
                <a:schemeClr val="dk2"/>
              </a:buClr>
              <a:buSzPts val="4000"/>
              <a:buNone/>
              <a:defRPr sz="4000">
                <a:solidFill>
                  <a:schemeClr val="dk2"/>
                </a:solidFill>
              </a:defRPr>
            </a:lvl4pPr>
            <a:lvl5pPr lvl="4">
              <a:spcBef>
                <a:spcPts val="0"/>
              </a:spcBef>
              <a:spcAft>
                <a:spcPts val="0"/>
              </a:spcAft>
              <a:buClr>
                <a:schemeClr val="dk2"/>
              </a:buClr>
              <a:buSzPts val="4000"/>
              <a:buNone/>
              <a:defRPr sz="4000">
                <a:solidFill>
                  <a:schemeClr val="dk2"/>
                </a:solidFill>
              </a:defRPr>
            </a:lvl5pPr>
            <a:lvl6pPr lvl="5">
              <a:spcBef>
                <a:spcPts val="0"/>
              </a:spcBef>
              <a:spcAft>
                <a:spcPts val="0"/>
              </a:spcAft>
              <a:buClr>
                <a:schemeClr val="dk2"/>
              </a:buClr>
              <a:buSzPts val="4000"/>
              <a:buNone/>
              <a:defRPr sz="4000">
                <a:solidFill>
                  <a:schemeClr val="dk2"/>
                </a:solidFill>
              </a:defRPr>
            </a:lvl6pPr>
            <a:lvl7pPr lvl="6">
              <a:spcBef>
                <a:spcPts val="0"/>
              </a:spcBef>
              <a:spcAft>
                <a:spcPts val="0"/>
              </a:spcAft>
              <a:buClr>
                <a:schemeClr val="dk2"/>
              </a:buClr>
              <a:buSzPts val="4000"/>
              <a:buNone/>
              <a:defRPr sz="4000">
                <a:solidFill>
                  <a:schemeClr val="dk2"/>
                </a:solidFill>
              </a:defRPr>
            </a:lvl7pPr>
            <a:lvl8pPr lvl="7">
              <a:spcBef>
                <a:spcPts val="0"/>
              </a:spcBef>
              <a:spcAft>
                <a:spcPts val="0"/>
              </a:spcAft>
              <a:buClr>
                <a:schemeClr val="dk2"/>
              </a:buClr>
              <a:buSzPts val="4000"/>
              <a:buNone/>
              <a:defRPr sz="4000">
                <a:solidFill>
                  <a:schemeClr val="dk2"/>
                </a:solidFill>
              </a:defRPr>
            </a:lvl8pPr>
            <a:lvl9pPr lvl="8">
              <a:spcBef>
                <a:spcPts val="0"/>
              </a:spcBef>
              <a:spcAft>
                <a:spcPts val="0"/>
              </a:spcAft>
              <a:buClr>
                <a:schemeClr val="dk2"/>
              </a:buClr>
              <a:buSzPts val="4000"/>
              <a:buNone/>
              <a:defRPr sz="4000">
                <a:solidFill>
                  <a:schemeClr val="dk2"/>
                </a:solidFill>
              </a:defRPr>
            </a:lvl9pPr>
          </a:lstStyle>
          <a:p/>
        </p:txBody>
      </p:sp>
      <p:sp>
        <p:nvSpPr>
          <p:cNvPr id="11" name="Google Shape;11;p2"/>
          <p:cNvSpPr txBox="1"/>
          <p:nvPr>
            <p:ph idx="1" type="subTitle"/>
          </p:nvPr>
        </p:nvSpPr>
        <p:spPr>
          <a:xfrm>
            <a:off x="729595" y="3401500"/>
            <a:ext cx="3787800" cy="5412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2" name="Google Shape;12;p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13" name="Google Shape;13;p2"/>
          <p:cNvGrpSpPr/>
          <p:nvPr/>
        </p:nvGrpSpPr>
        <p:grpSpPr>
          <a:xfrm>
            <a:off x="830392" y="1191256"/>
            <a:ext cx="745763" cy="45826"/>
            <a:chOff x="4580561" y="2589004"/>
            <a:chExt cx="1064464" cy="25200"/>
          </a:xfrm>
        </p:grpSpPr>
        <p:sp>
          <p:nvSpPr>
            <p:cNvPr id="14" name="Google Shape;14;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0" name="Shape 90"/>
        <p:cNvGrpSpPr/>
        <p:nvPr/>
      </p:nvGrpSpPr>
      <p:grpSpPr>
        <a:xfrm>
          <a:off x="0" y="0"/>
          <a:ext cx="0" cy="0"/>
          <a:chOff x="0" y="0"/>
          <a:chExt cx="0" cy="0"/>
        </a:xfrm>
      </p:grpSpPr>
      <p:sp>
        <p:nvSpPr>
          <p:cNvPr id="91" name="Google Shape;91;p11"/>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2" name="Google Shape;92;p11"/>
          <p:cNvGrpSpPr/>
          <p:nvPr/>
        </p:nvGrpSpPr>
        <p:grpSpPr>
          <a:xfrm>
            <a:off x="830392" y="1191256"/>
            <a:ext cx="745763" cy="45826"/>
            <a:chOff x="4580561" y="2589004"/>
            <a:chExt cx="1064464" cy="25200"/>
          </a:xfrm>
        </p:grpSpPr>
        <p:sp>
          <p:nvSpPr>
            <p:cNvPr id="93" name="Google Shape;93;p11"/>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1"/>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11"/>
          <p:cNvSpPr txBox="1"/>
          <p:nvPr>
            <p:ph type="title"/>
          </p:nvPr>
        </p:nvSpPr>
        <p:spPr>
          <a:xfrm>
            <a:off x="730000" y="1318650"/>
            <a:ext cx="3300900" cy="1687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3000"/>
              <a:buNone/>
              <a:defRPr sz="3000">
                <a:solidFill>
                  <a:schemeClr val="dk2"/>
                </a:solidFill>
              </a:defRPr>
            </a:lvl1pPr>
            <a:lvl2pPr lvl="1">
              <a:spcBef>
                <a:spcPts val="0"/>
              </a:spcBef>
              <a:spcAft>
                <a:spcPts val="0"/>
              </a:spcAft>
              <a:buClr>
                <a:schemeClr val="dk2"/>
              </a:buClr>
              <a:buSzPts val="3000"/>
              <a:buNone/>
              <a:defRPr sz="3000">
                <a:solidFill>
                  <a:schemeClr val="dk2"/>
                </a:solidFill>
              </a:defRPr>
            </a:lvl2pPr>
            <a:lvl3pPr lvl="2">
              <a:spcBef>
                <a:spcPts val="0"/>
              </a:spcBef>
              <a:spcAft>
                <a:spcPts val="0"/>
              </a:spcAft>
              <a:buClr>
                <a:schemeClr val="dk2"/>
              </a:buClr>
              <a:buSzPts val="3000"/>
              <a:buNone/>
              <a:defRPr sz="3000">
                <a:solidFill>
                  <a:schemeClr val="dk2"/>
                </a:solidFill>
              </a:defRPr>
            </a:lvl3pPr>
            <a:lvl4pPr lvl="3">
              <a:spcBef>
                <a:spcPts val="0"/>
              </a:spcBef>
              <a:spcAft>
                <a:spcPts val="0"/>
              </a:spcAft>
              <a:buClr>
                <a:schemeClr val="dk2"/>
              </a:buClr>
              <a:buSzPts val="3000"/>
              <a:buNone/>
              <a:defRPr sz="3000">
                <a:solidFill>
                  <a:schemeClr val="dk2"/>
                </a:solidFill>
              </a:defRPr>
            </a:lvl4pPr>
            <a:lvl5pPr lvl="4">
              <a:spcBef>
                <a:spcPts val="0"/>
              </a:spcBef>
              <a:spcAft>
                <a:spcPts val="0"/>
              </a:spcAft>
              <a:buClr>
                <a:schemeClr val="dk2"/>
              </a:buClr>
              <a:buSzPts val="3000"/>
              <a:buNone/>
              <a:defRPr sz="3000">
                <a:solidFill>
                  <a:schemeClr val="dk2"/>
                </a:solidFill>
              </a:defRPr>
            </a:lvl5pPr>
            <a:lvl6pPr lvl="5">
              <a:spcBef>
                <a:spcPts val="0"/>
              </a:spcBef>
              <a:spcAft>
                <a:spcPts val="0"/>
              </a:spcAft>
              <a:buClr>
                <a:schemeClr val="dk2"/>
              </a:buClr>
              <a:buSzPts val="3000"/>
              <a:buNone/>
              <a:defRPr sz="3000">
                <a:solidFill>
                  <a:schemeClr val="dk2"/>
                </a:solidFill>
              </a:defRPr>
            </a:lvl6pPr>
            <a:lvl7pPr lvl="6">
              <a:spcBef>
                <a:spcPts val="0"/>
              </a:spcBef>
              <a:spcAft>
                <a:spcPts val="0"/>
              </a:spcAft>
              <a:buClr>
                <a:schemeClr val="dk2"/>
              </a:buClr>
              <a:buSzPts val="3000"/>
              <a:buNone/>
              <a:defRPr sz="3000">
                <a:solidFill>
                  <a:schemeClr val="dk2"/>
                </a:solidFill>
              </a:defRPr>
            </a:lvl7pPr>
            <a:lvl8pPr lvl="7">
              <a:spcBef>
                <a:spcPts val="0"/>
              </a:spcBef>
              <a:spcAft>
                <a:spcPts val="0"/>
              </a:spcAft>
              <a:buClr>
                <a:schemeClr val="dk2"/>
              </a:buClr>
              <a:buSzPts val="3000"/>
              <a:buNone/>
              <a:defRPr sz="3000">
                <a:solidFill>
                  <a:schemeClr val="dk2"/>
                </a:solidFill>
              </a:defRPr>
            </a:lvl8pPr>
            <a:lvl9pPr lvl="8">
              <a:spcBef>
                <a:spcPts val="0"/>
              </a:spcBef>
              <a:spcAft>
                <a:spcPts val="0"/>
              </a:spcAft>
              <a:buClr>
                <a:schemeClr val="dk2"/>
              </a:buClr>
              <a:buSzPts val="3000"/>
              <a:buNone/>
              <a:defRPr sz="3000">
                <a:solidFill>
                  <a:schemeClr val="dk2"/>
                </a:solidFill>
              </a:defRPr>
            </a:lvl9pPr>
          </a:lstStyle>
          <a:p/>
        </p:txBody>
      </p:sp>
      <p:sp>
        <p:nvSpPr>
          <p:cNvPr id="96" name="Google Shape;96;p11"/>
          <p:cNvSpPr txBox="1"/>
          <p:nvPr>
            <p:ph idx="1" type="subTitle"/>
          </p:nvPr>
        </p:nvSpPr>
        <p:spPr>
          <a:xfrm>
            <a:off x="724950" y="3161525"/>
            <a:ext cx="3300900" cy="7590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97" name="Google Shape;97;p11"/>
          <p:cNvSpPr txBox="1"/>
          <p:nvPr>
            <p:ph idx="2" type="body"/>
          </p:nvPr>
        </p:nvSpPr>
        <p:spPr>
          <a:xfrm>
            <a:off x="5174225" y="1352625"/>
            <a:ext cx="3374400" cy="3025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1">
  <p:cSld name="SECTION_TITLE_AND_DESCRIPTION_1">
    <p:spTree>
      <p:nvGrpSpPr>
        <p:cNvPr id="99" name="Shape 99"/>
        <p:cNvGrpSpPr/>
        <p:nvPr/>
      </p:nvGrpSpPr>
      <p:grpSpPr>
        <a:xfrm>
          <a:off x="0" y="0"/>
          <a:ext cx="0" cy="0"/>
          <a:chOff x="0" y="0"/>
          <a:chExt cx="0" cy="0"/>
        </a:xfrm>
      </p:grpSpPr>
      <p:pic>
        <p:nvPicPr>
          <p:cNvPr descr="Side view of hands writing in a notebook at a cafe" id="100" name="Google Shape;100;p12"/>
          <p:cNvPicPr preferRelativeResize="0"/>
          <p:nvPr/>
        </p:nvPicPr>
        <p:blipFill rotWithShape="1">
          <a:blip r:embed="rId2">
            <a:alphaModFix/>
          </a:blip>
          <a:srcRect b="26446" l="9050" r="54351" t="12064"/>
          <a:stretch/>
        </p:blipFill>
        <p:spPr>
          <a:xfrm>
            <a:off x="1" y="-50"/>
            <a:ext cx="4572000" cy="5143501"/>
          </a:xfrm>
          <a:prstGeom prst="rect">
            <a:avLst/>
          </a:prstGeom>
          <a:noFill/>
          <a:ln>
            <a:noFill/>
          </a:ln>
        </p:spPr>
      </p:pic>
      <p:sp>
        <p:nvSpPr>
          <p:cNvPr id="101" name="Google Shape;101;p12"/>
          <p:cNvSpPr/>
          <p:nvPr/>
        </p:nvSpPr>
        <p:spPr>
          <a:xfrm>
            <a:off x="1650" y="0"/>
            <a:ext cx="4568700" cy="5143500"/>
          </a:xfrm>
          <a:prstGeom prst="rect">
            <a:avLst/>
          </a:prstGeom>
          <a:solidFill>
            <a:srgbClr val="178D7D">
              <a:alpha val="68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2" name="Google Shape;102;p12"/>
          <p:cNvGrpSpPr/>
          <p:nvPr/>
        </p:nvGrpSpPr>
        <p:grpSpPr>
          <a:xfrm>
            <a:off x="830392" y="1191256"/>
            <a:ext cx="745763" cy="45826"/>
            <a:chOff x="4580561" y="2589004"/>
            <a:chExt cx="1064464" cy="25200"/>
          </a:xfrm>
        </p:grpSpPr>
        <p:sp>
          <p:nvSpPr>
            <p:cNvPr id="103" name="Google Shape;103;p12"/>
            <p:cNvSpPr/>
            <p:nvPr/>
          </p:nvSpPr>
          <p:spPr>
            <a:xfrm rot="-5400000">
              <a:off x="5366325" y="2335504"/>
              <a:ext cx="25200" cy="532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2"/>
            <p:cNvSpPr/>
            <p:nvPr/>
          </p:nvSpPr>
          <p:spPr>
            <a:xfrm rot="-5400000">
              <a:off x="4836311" y="2333254"/>
              <a:ext cx="25200" cy="536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5" name="Google Shape;105;p12"/>
          <p:cNvSpPr txBox="1"/>
          <p:nvPr>
            <p:ph type="title"/>
          </p:nvPr>
        </p:nvSpPr>
        <p:spPr>
          <a:xfrm>
            <a:off x="730000" y="1318650"/>
            <a:ext cx="3300900" cy="1687200"/>
          </a:xfrm>
          <a:prstGeom prst="rect">
            <a:avLst/>
          </a:prstGeom>
        </p:spPr>
        <p:txBody>
          <a:bodyPr anchorCtr="0" anchor="t" bIns="91425" lIns="91425" spcFirstLastPara="1" rIns="91425" wrap="square" tIns="91425"/>
          <a:lstStyle>
            <a:lvl1pPr lvl="0">
              <a:spcBef>
                <a:spcPts val="0"/>
              </a:spcBef>
              <a:spcAft>
                <a:spcPts val="0"/>
              </a:spcAft>
              <a:buClr>
                <a:srgbClr val="FFFFFF"/>
              </a:buClr>
              <a:buSzPts val="3000"/>
              <a:buNone/>
              <a:defRPr sz="3000">
                <a:solidFill>
                  <a:srgbClr val="FFFFFF"/>
                </a:solidFill>
              </a:defRPr>
            </a:lvl1pPr>
            <a:lvl2pPr lvl="1">
              <a:spcBef>
                <a:spcPts val="0"/>
              </a:spcBef>
              <a:spcAft>
                <a:spcPts val="0"/>
              </a:spcAft>
              <a:buClr>
                <a:srgbClr val="FFFFFF"/>
              </a:buClr>
              <a:buSzPts val="3000"/>
              <a:buNone/>
              <a:defRPr sz="3000">
                <a:solidFill>
                  <a:srgbClr val="FFFFFF"/>
                </a:solidFill>
              </a:defRPr>
            </a:lvl2pPr>
            <a:lvl3pPr lvl="2">
              <a:spcBef>
                <a:spcPts val="0"/>
              </a:spcBef>
              <a:spcAft>
                <a:spcPts val="0"/>
              </a:spcAft>
              <a:buClr>
                <a:srgbClr val="FFFFFF"/>
              </a:buClr>
              <a:buSzPts val="3000"/>
              <a:buNone/>
              <a:defRPr sz="3000">
                <a:solidFill>
                  <a:srgbClr val="FFFFFF"/>
                </a:solidFill>
              </a:defRPr>
            </a:lvl3pPr>
            <a:lvl4pPr lvl="3">
              <a:spcBef>
                <a:spcPts val="0"/>
              </a:spcBef>
              <a:spcAft>
                <a:spcPts val="0"/>
              </a:spcAft>
              <a:buClr>
                <a:srgbClr val="FFFFFF"/>
              </a:buClr>
              <a:buSzPts val="3000"/>
              <a:buNone/>
              <a:defRPr sz="3000">
                <a:solidFill>
                  <a:srgbClr val="FFFFFF"/>
                </a:solidFill>
              </a:defRPr>
            </a:lvl4pPr>
            <a:lvl5pPr lvl="4">
              <a:spcBef>
                <a:spcPts val="0"/>
              </a:spcBef>
              <a:spcAft>
                <a:spcPts val="0"/>
              </a:spcAft>
              <a:buClr>
                <a:srgbClr val="FFFFFF"/>
              </a:buClr>
              <a:buSzPts val="3000"/>
              <a:buNone/>
              <a:defRPr sz="3000">
                <a:solidFill>
                  <a:srgbClr val="FFFFFF"/>
                </a:solidFill>
              </a:defRPr>
            </a:lvl5pPr>
            <a:lvl6pPr lvl="5">
              <a:spcBef>
                <a:spcPts val="0"/>
              </a:spcBef>
              <a:spcAft>
                <a:spcPts val="0"/>
              </a:spcAft>
              <a:buClr>
                <a:srgbClr val="FFFFFF"/>
              </a:buClr>
              <a:buSzPts val="3000"/>
              <a:buNone/>
              <a:defRPr sz="3000">
                <a:solidFill>
                  <a:srgbClr val="FFFFFF"/>
                </a:solidFill>
              </a:defRPr>
            </a:lvl6pPr>
            <a:lvl7pPr lvl="6">
              <a:spcBef>
                <a:spcPts val="0"/>
              </a:spcBef>
              <a:spcAft>
                <a:spcPts val="0"/>
              </a:spcAft>
              <a:buClr>
                <a:srgbClr val="FFFFFF"/>
              </a:buClr>
              <a:buSzPts val="3000"/>
              <a:buNone/>
              <a:defRPr sz="3000">
                <a:solidFill>
                  <a:srgbClr val="FFFFFF"/>
                </a:solidFill>
              </a:defRPr>
            </a:lvl7pPr>
            <a:lvl8pPr lvl="7">
              <a:spcBef>
                <a:spcPts val="0"/>
              </a:spcBef>
              <a:spcAft>
                <a:spcPts val="0"/>
              </a:spcAft>
              <a:buClr>
                <a:srgbClr val="FFFFFF"/>
              </a:buClr>
              <a:buSzPts val="3000"/>
              <a:buNone/>
              <a:defRPr sz="3000">
                <a:solidFill>
                  <a:srgbClr val="FFFFFF"/>
                </a:solidFill>
              </a:defRPr>
            </a:lvl8pPr>
            <a:lvl9pPr lvl="8">
              <a:spcBef>
                <a:spcPts val="0"/>
              </a:spcBef>
              <a:spcAft>
                <a:spcPts val="0"/>
              </a:spcAft>
              <a:buClr>
                <a:srgbClr val="FFFFFF"/>
              </a:buClr>
              <a:buSzPts val="3000"/>
              <a:buNone/>
              <a:defRPr sz="3000">
                <a:solidFill>
                  <a:srgbClr val="FFFFFF"/>
                </a:solidFill>
              </a:defRPr>
            </a:lvl9pPr>
          </a:lstStyle>
          <a:p/>
        </p:txBody>
      </p:sp>
      <p:sp>
        <p:nvSpPr>
          <p:cNvPr id="106" name="Google Shape;106;p12"/>
          <p:cNvSpPr txBox="1"/>
          <p:nvPr>
            <p:ph idx="1" type="subTitle"/>
          </p:nvPr>
        </p:nvSpPr>
        <p:spPr>
          <a:xfrm>
            <a:off x="724950" y="3161525"/>
            <a:ext cx="3300900" cy="759000"/>
          </a:xfrm>
          <a:prstGeom prst="rect">
            <a:avLst/>
          </a:prstGeom>
        </p:spPr>
        <p:txBody>
          <a:bodyPr anchorCtr="0" anchor="t" bIns="91425" lIns="91425" spcFirstLastPara="1" rIns="91425" wrap="square" tIns="91425"/>
          <a:lstStyle>
            <a:lvl1pPr lvl="0">
              <a:lnSpc>
                <a:spcPct val="100000"/>
              </a:lnSpc>
              <a:spcBef>
                <a:spcPts val="0"/>
              </a:spcBef>
              <a:spcAft>
                <a:spcPts val="0"/>
              </a:spcAft>
              <a:buClr>
                <a:srgbClr val="FFFFFF"/>
              </a:buClr>
              <a:buSzPts val="1600"/>
              <a:buNone/>
              <a:defRPr sz="1600">
                <a:solidFill>
                  <a:srgbClr val="FFFFFF"/>
                </a:solidFill>
              </a:defRPr>
            </a:lvl1pPr>
            <a:lvl2pPr lvl="1">
              <a:lnSpc>
                <a:spcPct val="100000"/>
              </a:lnSpc>
              <a:spcBef>
                <a:spcPts val="0"/>
              </a:spcBef>
              <a:spcAft>
                <a:spcPts val="0"/>
              </a:spcAft>
              <a:buClr>
                <a:srgbClr val="FFFFFF"/>
              </a:buClr>
              <a:buSzPts val="1600"/>
              <a:buNone/>
              <a:defRPr sz="1600">
                <a:solidFill>
                  <a:srgbClr val="FFFFFF"/>
                </a:solidFill>
              </a:defRPr>
            </a:lvl2pPr>
            <a:lvl3pPr lvl="2">
              <a:lnSpc>
                <a:spcPct val="100000"/>
              </a:lnSpc>
              <a:spcBef>
                <a:spcPts val="0"/>
              </a:spcBef>
              <a:spcAft>
                <a:spcPts val="0"/>
              </a:spcAft>
              <a:buClr>
                <a:srgbClr val="FFFFFF"/>
              </a:buClr>
              <a:buSzPts val="1600"/>
              <a:buNone/>
              <a:defRPr sz="1600">
                <a:solidFill>
                  <a:srgbClr val="FFFFFF"/>
                </a:solidFill>
              </a:defRPr>
            </a:lvl3pPr>
            <a:lvl4pPr lvl="3">
              <a:lnSpc>
                <a:spcPct val="100000"/>
              </a:lnSpc>
              <a:spcBef>
                <a:spcPts val="0"/>
              </a:spcBef>
              <a:spcAft>
                <a:spcPts val="0"/>
              </a:spcAft>
              <a:buClr>
                <a:srgbClr val="FFFFFF"/>
              </a:buClr>
              <a:buSzPts val="1600"/>
              <a:buNone/>
              <a:defRPr sz="1600">
                <a:solidFill>
                  <a:srgbClr val="FFFFFF"/>
                </a:solidFill>
              </a:defRPr>
            </a:lvl4pPr>
            <a:lvl5pPr lvl="4">
              <a:lnSpc>
                <a:spcPct val="100000"/>
              </a:lnSpc>
              <a:spcBef>
                <a:spcPts val="0"/>
              </a:spcBef>
              <a:spcAft>
                <a:spcPts val="0"/>
              </a:spcAft>
              <a:buClr>
                <a:srgbClr val="FFFFFF"/>
              </a:buClr>
              <a:buSzPts val="1600"/>
              <a:buNone/>
              <a:defRPr sz="1600">
                <a:solidFill>
                  <a:srgbClr val="FFFFFF"/>
                </a:solidFill>
              </a:defRPr>
            </a:lvl5pPr>
            <a:lvl6pPr lvl="5">
              <a:lnSpc>
                <a:spcPct val="100000"/>
              </a:lnSpc>
              <a:spcBef>
                <a:spcPts val="0"/>
              </a:spcBef>
              <a:spcAft>
                <a:spcPts val="0"/>
              </a:spcAft>
              <a:buClr>
                <a:srgbClr val="FFFFFF"/>
              </a:buClr>
              <a:buSzPts val="1600"/>
              <a:buNone/>
              <a:defRPr sz="1600">
                <a:solidFill>
                  <a:srgbClr val="FFFFFF"/>
                </a:solidFill>
              </a:defRPr>
            </a:lvl6pPr>
            <a:lvl7pPr lvl="6">
              <a:lnSpc>
                <a:spcPct val="100000"/>
              </a:lnSpc>
              <a:spcBef>
                <a:spcPts val="0"/>
              </a:spcBef>
              <a:spcAft>
                <a:spcPts val="0"/>
              </a:spcAft>
              <a:buClr>
                <a:srgbClr val="FFFFFF"/>
              </a:buClr>
              <a:buSzPts val="1600"/>
              <a:buNone/>
              <a:defRPr sz="1600">
                <a:solidFill>
                  <a:srgbClr val="FFFFFF"/>
                </a:solidFill>
              </a:defRPr>
            </a:lvl7pPr>
            <a:lvl8pPr lvl="7">
              <a:lnSpc>
                <a:spcPct val="100000"/>
              </a:lnSpc>
              <a:spcBef>
                <a:spcPts val="0"/>
              </a:spcBef>
              <a:spcAft>
                <a:spcPts val="0"/>
              </a:spcAft>
              <a:buClr>
                <a:srgbClr val="FFFFFF"/>
              </a:buClr>
              <a:buSzPts val="1600"/>
              <a:buNone/>
              <a:defRPr sz="1600">
                <a:solidFill>
                  <a:srgbClr val="FFFFFF"/>
                </a:solidFill>
              </a:defRPr>
            </a:lvl8pPr>
            <a:lvl9pPr lvl="8">
              <a:lnSpc>
                <a:spcPct val="100000"/>
              </a:lnSpc>
              <a:spcBef>
                <a:spcPts val="0"/>
              </a:spcBef>
              <a:spcAft>
                <a:spcPts val="0"/>
              </a:spcAft>
              <a:buClr>
                <a:srgbClr val="FFFFFF"/>
              </a:buClr>
              <a:buSzPts val="1600"/>
              <a:buNone/>
              <a:defRPr sz="1600">
                <a:solidFill>
                  <a:srgbClr val="FFFFFF"/>
                </a:solidFill>
              </a:defRPr>
            </a:lvl9pPr>
          </a:lstStyle>
          <a:p/>
        </p:txBody>
      </p:sp>
      <p:sp>
        <p:nvSpPr>
          <p:cNvPr id="107" name="Google Shape;107;p12"/>
          <p:cNvSpPr txBox="1"/>
          <p:nvPr>
            <p:ph idx="2" type="body"/>
          </p:nvPr>
        </p:nvSpPr>
        <p:spPr>
          <a:xfrm>
            <a:off x="5174225" y="1352625"/>
            <a:ext cx="3374400" cy="3025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08" name="Google Shape;108;p12"/>
          <p:cNvSpPr txBox="1"/>
          <p:nvPr>
            <p:ph idx="12" type="sldNum"/>
          </p:nvPr>
        </p:nvSpPr>
        <p:spPr>
          <a:xfrm>
            <a:off x="8536300" y="474985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1 2">
  <p:cSld name="SECTION_TITLE_AND_DESCRIPTION_1_2">
    <p:spTree>
      <p:nvGrpSpPr>
        <p:cNvPr id="109" name="Shape 109"/>
        <p:cNvGrpSpPr/>
        <p:nvPr/>
      </p:nvGrpSpPr>
      <p:grpSpPr>
        <a:xfrm>
          <a:off x="0" y="0"/>
          <a:ext cx="0" cy="0"/>
          <a:chOff x="0" y="0"/>
          <a:chExt cx="0" cy="0"/>
        </a:xfrm>
      </p:grpSpPr>
      <p:pic>
        <p:nvPicPr>
          <p:cNvPr id="110" name="Google Shape;110;p13"/>
          <p:cNvPicPr preferRelativeResize="0"/>
          <p:nvPr/>
        </p:nvPicPr>
        <p:blipFill rotWithShape="1">
          <a:blip r:embed="rId2">
            <a:alphaModFix/>
          </a:blip>
          <a:srcRect b="0" l="31883" r="25713" t="8096"/>
          <a:stretch/>
        </p:blipFill>
        <p:spPr>
          <a:xfrm>
            <a:off x="0" y="0"/>
            <a:ext cx="4575250" cy="5143500"/>
          </a:xfrm>
          <a:prstGeom prst="rect">
            <a:avLst/>
          </a:prstGeom>
          <a:noFill/>
          <a:ln>
            <a:noFill/>
          </a:ln>
        </p:spPr>
      </p:pic>
      <p:sp>
        <p:nvSpPr>
          <p:cNvPr id="111" name="Google Shape;111;p13"/>
          <p:cNvSpPr/>
          <p:nvPr/>
        </p:nvSpPr>
        <p:spPr>
          <a:xfrm>
            <a:off x="-75" y="0"/>
            <a:ext cx="4572000" cy="5143500"/>
          </a:xfrm>
          <a:prstGeom prst="rect">
            <a:avLst/>
          </a:prstGeom>
          <a:solidFill>
            <a:srgbClr val="178D7D">
              <a:alpha val="68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2" name="Google Shape;112;p13"/>
          <p:cNvGrpSpPr/>
          <p:nvPr/>
        </p:nvGrpSpPr>
        <p:grpSpPr>
          <a:xfrm>
            <a:off x="830392" y="1191256"/>
            <a:ext cx="745763" cy="45826"/>
            <a:chOff x="4580561" y="2589004"/>
            <a:chExt cx="1064464" cy="25200"/>
          </a:xfrm>
        </p:grpSpPr>
        <p:sp>
          <p:nvSpPr>
            <p:cNvPr id="113" name="Google Shape;113;p13"/>
            <p:cNvSpPr/>
            <p:nvPr/>
          </p:nvSpPr>
          <p:spPr>
            <a:xfrm rot="-5400000">
              <a:off x="5366325" y="2335504"/>
              <a:ext cx="25200" cy="532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3"/>
            <p:cNvSpPr/>
            <p:nvPr/>
          </p:nvSpPr>
          <p:spPr>
            <a:xfrm rot="-5400000">
              <a:off x="4836311" y="2333254"/>
              <a:ext cx="25200" cy="536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5" name="Google Shape;115;p13"/>
          <p:cNvSpPr txBox="1"/>
          <p:nvPr>
            <p:ph type="title"/>
          </p:nvPr>
        </p:nvSpPr>
        <p:spPr>
          <a:xfrm>
            <a:off x="730000" y="1318650"/>
            <a:ext cx="3300900" cy="1687200"/>
          </a:xfrm>
          <a:prstGeom prst="rect">
            <a:avLst/>
          </a:prstGeom>
        </p:spPr>
        <p:txBody>
          <a:bodyPr anchorCtr="0" anchor="t" bIns="91425" lIns="91425" spcFirstLastPara="1" rIns="91425" wrap="square" tIns="91425"/>
          <a:lstStyle>
            <a:lvl1pPr lvl="0">
              <a:spcBef>
                <a:spcPts val="0"/>
              </a:spcBef>
              <a:spcAft>
                <a:spcPts val="0"/>
              </a:spcAft>
              <a:buClr>
                <a:srgbClr val="FFFFFF"/>
              </a:buClr>
              <a:buSzPts val="3000"/>
              <a:buNone/>
              <a:defRPr sz="3000">
                <a:solidFill>
                  <a:srgbClr val="FFFFFF"/>
                </a:solidFill>
              </a:defRPr>
            </a:lvl1pPr>
            <a:lvl2pPr lvl="1">
              <a:spcBef>
                <a:spcPts val="0"/>
              </a:spcBef>
              <a:spcAft>
                <a:spcPts val="0"/>
              </a:spcAft>
              <a:buClr>
                <a:srgbClr val="FFFFFF"/>
              </a:buClr>
              <a:buSzPts val="3000"/>
              <a:buNone/>
              <a:defRPr sz="3000">
                <a:solidFill>
                  <a:srgbClr val="FFFFFF"/>
                </a:solidFill>
              </a:defRPr>
            </a:lvl2pPr>
            <a:lvl3pPr lvl="2">
              <a:spcBef>
                <a:spcPts val="0"/>
              </a:spcBef>
              <a:spcAft>
                <a:spcPts val="0"/>
              </a:spcAft>
              <a:buClr>
                <a:srgbClr val="FFFFFF"/>
              </a:buClr>
              <a:buSzPts val="3000"/>
              <a:buNone/>
              <a:defRPr sz="3000">
                <a:solidFill>
                  <a:srgbClr val="FFFFFF"/>
                </a:solidFill>
              </a:defRPr>
            </a:lvl3pPr>
            <a:lvl4pPr lvl="3">
              <a:spcBef>
                <a:spcPts val="0"/>
              </a:spcBef>
              <a:spcAft>
                <a:spcPts val="0"/>
              </a:spcAft>
              <a:buClr>
                <a:srgbClr val="FFFFFF"/>
              </a:buClr>
              <a:buSzPts val="3000"/>
              <a:buNone/>
              <a:defRPr sz="3000">
                <a:solidFill>
                  <a:srgbClr val="FFFFFF"/>
                </a:solidFill>
              </a:defRPr>
            </a:lvl4pPr>
            <a:lvl5pPr lvl="4">
              <a:spcBef>
                <a:spcPts val="0"/>
              </a:spcBef>
              <a:spcAft>
                <a:spcPts val="0"/>
              </a:spcAft>
              <a:buClr>
                <a:srgbClr val="FFFFFF"/>
              </a:buClr>
              <a:buSzPts val="3000"/>
              <a:buNone/>
              <a:defRPr sz="3000">
                <a:solidFill>
                  <a:srgbClr val="FFFFFF"/>
                </a:solidFill>
              </a:defRPr>
            </a:lvl5pPr>
            <a:lvl6pPr lvl="5">
              <a:spcBef>
                <a:spcPts val="0"/>
              </a:spcBef>
              <a:spcAft>
                <a:spcPts val="0"/>
              </a:spcAft>
              <a:buClr>
                <a:srgbClr val="FFFFFF"/>
              </a:buClr>
              <a:buSzPts val="3000"/>
              <a:buNone/>
              <a:defRPr sz="3000">
                <a:solidFill>
                  <a:srgbClr val="FFFFFF"/>
                </a:solidFill>
              </a:defRPr>
            </a:lvl6pPr>
            <a:lvl7pPr lvl="6">
              <a:spcBef>
                <a:spcPts val="0"/>
              </a:spcBef>
              <a:spcAft>
                <a:spcPts val="0"/>
              </a:spcAft>
              <a:buClr>
                <a:srgbClr val="FFFFFF"/>
              </a:buClr>
              <a:buSzPts val="3000"/>
              <a:buNone/>
              <a:defRPr sz="3000">
                <a:solidFill>
                  <a:srgbClr val="FFFFFF"/>
                </a:solidFill>
              </a:defRPr>
            </a:lvl7pPr>
            <a:lvl8pPr lvl="7">
              <a:spcBef>
                <a:spcPts val="0"/>
              </a:spcBef>
              <a:spcAft>
                <a:spcPts val="0"/>
              </a:spcAft>
              <a:buClr>
                <a:srgbClr val="FFFFFF"/>
              </a:buClr>
              <a:buSzPts val="3000"/>
              <a:buNone/>
              <a:defRPr sz="3000">
                <a:solidFill>
                  <a:srgbClr val="FFFFFF"/>
                </a:solidFill>
              </a:defRPr>
            </a:lvl8pPr>
            <a:lvl9pPr lvl="8">
              <a:spcBef>
                <a:spcPts val="0"/>
              </a:spcBef>
              <a:spcAft>
                <a:spcPts val="0"/>
              </a:spcAft>
              <a:buClr>
                <a:srgbClr val="FFFFFF"/>
              </a:buClr>
              <a:buSzPts val="3000"/>
              <a:buNone/>
              <a:defRPr sz="3000">
                <a:solidFill>
                  <a:srgbClr val="FFFFFF"/>
                </a:solidFill>
              </a:defRPr>
            </a:lvl9pPr>
          </a:lstStyle>
          <a:p/>
        </p:txBody>
      </p:sp>
      <p:sp>
        <p:nvSpPr>
          <p:cNvPr id="116" name="Google Shape;116;p13"/>
          <p:cNvSpPr txBox="1"/>
          <p:nvPr>
            <p:ph idx="1" type="subTitle"/>
          </p:nvPr>
        </p:nvSpPr>
        <p:spPr>
          <a:xfrm>
            <a:off x="724950" y="3161525"/>
            <a:ext cx="3300900" cy="759000"/>
          </a:xfrm>
          <a:prstGeom prst="rect">
            <a:avLst/>
          </a:prstGeom>
        </p:spPr>
        <p:txBody>
          <a:bodyPr anchorCtr="0" anchor="t" bIns="91425" lIns="91425" spcFirstLastPara="1" rIns="91425" wrap="square" tIns="91425"/>
          <a:lstStyle>
            <a:lvl1pPr lvl="0">
              <a:lnSpc>
                <a:spcPct val="100000"/>
              </a:lnSpc>
              <a:spcBef>
                <a:spcPts val="0"/>
              </a:spcBef>
              <a:spcAft>
                <a:spcPts val="0"/>
              </a:spcAft>
              <a:buClr>
                <a:srgbClr val="FFFFFF"/>
              </a:buClr>
              <a:buSzPts val="1600"/>
              <a:buNone/>
              <a:defRPr sz="1600">
                <a:solidFill>
                  <a:srgbClr val="FFFFFF"/>
                </a:solidFill>
              </a:defRPr>
            </a:lvl1pPr>
            <a:lvl2pPr lvl="1">
              <a:lnSpc>
                <a:spcPct val="100000"/>
              </a:lnSpc>
              <a:spcBef>
                <a:spcPts val="0"/>
              </a:spcBef>
              <a:spcAft>
                <a:spcPts val="0"/>
              </a:spcAft>
              <a:buClr>
                <a:srgbClr val="FFFFFF"/>
              </a:buClr>
              <a:buSzPts val="1600"/>
              <a:buNone/>
              <a:defRPr sz="1600">
                <a:solidFill>
                  <a:srgbClr val="FFFFFF"/>
                </a:solidFill>
              </a:defRPr>
            </a:lvl2pPr>
            <a:lvl3pPr lvl="2">
              <a:lnSpc>
                <a:spcPct val="100000"/>
              </a:lnSpc>
              <a:spcBef>
                <a:spcPts val="0"/>
              </a:spcBef>
              <a:spcAft>
                <a:spcPts val="0"/>
              </a:spcAft>
              <a:buClr>
                <a:srgbClr val="FFFFFF"/>
              </a:buClr>
              <a:buSzPts val="1600"/>
              <a:buNone/>
              <a:defRPr sz="1600">
                <a:solidFill>
                  <a:srgbClr val="FFFFFF"/>
                </a:solidFill>
              </a:defRPr>
            </a:lvl3pPr>
            <a:lvl4pPr lvl="3">
              <a:lnSpc>
                <a:spcPct val="100000"/>
              </a:lnSpc>
              <a:spcBef>
                <a:spcPts val="0"/>
              </a:spcBef>
              <a:spcAft>
                <a:spcPts val="0"/>
              </a:spcAft>
              <a:buClr>
                <a:srgbClr val="FFFFFF"/>
              </a:buClr>
              <a:buSzPts val="1600"/>
              <a:buNone/>
              <a:defRPr sz="1600">
                <a:solidFill>
                  <a:srgbClr val="FFFFFF"/>
                </a:solidFill>
              </a:defRPr>
            </a:lvl4pPr>
            <a:lvl5pPr lvl="4">
              <a:lnSpc>
                <a:spcPct val="100000"/>
              </a:lnSpc>
              <a:spcBef>
                <a:spcPts val="0"/>
              </a:spcBef>
              <a:spcAft>
                <a:spcPts val="0"/>
              </a:spcAft>
              <a:buClr>
                <a:srgbClr val="FFFFFF"/>
              </a:buClr>
              <a:buSzPts val="1600"/>
              <a:buNone/>
              <a:defRPr sz="1600">
                <a:solidFill>
                  <a:srgbClr val="FFFFFF"/>
                </a:solidFill>
              </a:defRPr>
            </a:lvl5pPr>
            <a:lvl6pPr lvl="5">
              <a:lnSpc>
                <a:spcPct val="100000"/>
              </a:lnSpc>
              <a:spcBef>
                <a:spcPts val="0"/>
              </a:spcBef>
              <a:spcAft>
                <a:spcPts val="0"/>
              </a:spcAft>
              <a:buClr>
                <a:srgbClr val="FFFFFF"/>
              </a:buClr>
              <a:buSzPts val="1600"/>
              <a:buNone/>
              <a:defRPr sz="1600">
                <a:solidFill>
                  <a:srgbClr val="FFFFFF"/>
                </a:solidFill>
              </a:defRPr>
            </a:lvl6pPr>
            <a:lvl7pPr lvl="6">
              <a:lnSpc>
                <a:spcPct val="100000"/>
              </a:lnSpc>
              <a:spcBef>
                <a:spcPts val="0"/>
              </a:spcBef>
              <a:spcAft>
                <a:spcPts val="0"/>
              </a:spcAft>
              <a:buClr>
                <a:srgbClr val="FFFFFF"/>
              </a:buClr>
              <a:buSzPts val="1600"/>
              <a:buNone/>
              <a:defRPr sz="1600">
                <a:solidFill>
                  <a:srgbClr val="FFFFFF"/>
                </a:solidFill>
              </a:defRPr>
            </a:lvl7pPr>
            <a:lvl8pPr lvl="7">
              <a:lnSpc>
                <a:spcPct val="100000"/>
              </a:lnSpc>
              <a:spcBef>
                <a:spcPts val="0"/>
              </a:spcBef>
              <a:spcAft>
                <a:spcPts val="0"/>
              </a:spcAft>
              <a:buClr>
                <a:srgbClr val="FFFFFF"/>
              </a:buClr>
              <a:buSzPts val="1600"/>
              <a:buNone/>
              <a:defRPr sz="1600">
                <a:solidFill>
                  <a:srgbClr val="FFFFFF"/>
                </a:solidFill>
              </a:defRPr>
            </a:lvl8pPr>
            <a:lvl9pPr lvl="8">
              <a:lnSpc>
                <a:spcPct val="100000"/>
              </a:lnSpc>
              <a:spcBef>
                <a:spcPts val="0"/>
              </a:spcBef>
              <a:spcAft>
                <a:spcPts val="0"/>
              </a:spcAft>
              <a:buClr>
                <a:srgbClr val="FFFFFF"/>
              </a:buClr>
              <a:buSzPts val="1600"/>
              <a:buNone/>
              <a:defRPr sz="1600">
                <a:solidFill>
                  <a:srgbClr val="FFFFFF"/>
                </a:solidFill>
              </a:defRPr>
            </a:lvl9pPr>
          </a:lstStyle>
          <a:p/>
        </p:txBody>
      </p:sp>
      <p:sp>
        <p:nvSpPr>
          <p:cNvPr id="117" name="Google Shape;117;p13"/>
          <p:cNvSpPr txBox="1"/>
          <p:nvPr>
            <p:ph idx="2" type="body"/>
          </p:nvPr>
        </p:nvSpPr>
        <p:spPr>
          <a:xfrm>
            <a:off x="5174225" y="1352625"/>
            <a:ext cx="3374400" cy="3025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18" name="Google Shape;118;p1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19" name="Shape 119"/>
        <p:cNvGrpSpPr/>
        <p:nvPr/>
      </p:nvGrpSpPr>
      <p:grpSpPr>
        <a:xfrm>
          <a:off x="0" y="0"/>
          <a:ext cx="0" cy="0"/>
          <a:chOff x="0" y="0"/>
          <a:chExt cx="0" cy="0"/>
        </a:xfrm>
      </p:grpSpPr>
      <p:sp>
        <p:nvSpPr>
          <p:cNvPr id="120" name="Google Shape;120;p14"/>
          <p:cNvSpPr txBox="1"/>
          <p:nvPr>
            <p:ph idx="1" type="body"/>
          </p:nvPr>
        </p:nvSpPr>
        <p:spPr>
          <a:xfrm>
            <a:off x="724950" y="4372551"/>
            <a:ext cx="7697400" cy="4605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121" name="Google Shape;121;p1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122" name="Shape 122"/>
        <p:cNvGrpSpPr/>
        <p:nvPr/>
      </p:nvGrpSpPr>
      <p:grpSpPr>
        <a:xfrm>
          <a:off x="0" y="0"/>
          <a:ext cx="0" cy="0"/>
          <a:chOff x="0" y="0"/>
          <a:chExt cx="0" cy="0"/>
        </a:xfrm>
      </p:grpSpPr>
      <p:grpSp>
        <p:nvGrpSpPr>
          <p:cNvPr id="123" name="Google Shape;123;p15"/>
          <p:cNvGrpSpPr/>
          <p:nvPr/>
        </p:nvGrpSpPr>
        <p:grpSpPr>
          <a:xfrm>
            <a:off x="830392" y="4169130"/>
            <a:ext cx="745763" cy="45826"/>
            <a:chOff x="4580561" y="2589004"/>
            <a:chExt cx="1064464" cy="25200"/>
          </a:xfrm>
        </p:grpSpPr>
        <p:sp>
          <p:nvSpPr>
            <p:cNvPr id="124" name="Google Shape;124;p15"/>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5"/>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6" name="Google Shape;126;p15"/>
          <p:cNvSpPr txBox="1"/>
          <p:nvPr>
            <p:ph hasCustomPrompt="1" type="title"/>
          </p:nvPr>
        </p:nvSpPr>
        <p:spPr>
          <a:xfrm>
            <a:off x="729450" y="733950"/>
            <a:ext cx="7688400" cy="12447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127" name="Google Shape;127;p15"/>
          <p:cNvSpPr txBox="1"/>
          <p:nvPr>
            <p:ph idx="1" type="body"/>
          </p:nvPr>
        </p:nvSpPr>
        <p:spPr>
          <a:xfrm>
            <a:off x="729450" y="2272888"/>
            <a:ext cx="7688400" cy="1580400"/>
          </a:xfrm>
          <a:prstGeom prst="rect">
            <a:avLst/>
          </a:prstGeom>
        </p:spPr>
        <p:txBody>
          <a:bodyPr anchorCtr="0" anchor="t" bIns="91425" lIns="91425" spcFirstLastPara="1" rIns="91425" wrap="square" tIns="91425"/>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128" name="Google Shape;128;p1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9" name="Shape 129"/>
        <p:cNvGrpSpPr/>
        <p:nvPr/>
      </p:nvGrpSpPr>
      <p:grpSpPr>
        <a:xfrm>
          <a:off x="0" y="0"/>
          <a:ext cx="0" cy="0"/>
          <a:chOff x="0" y="0"/>
          <a:chExt cx="0" cy="0"/>
        </a:xfrm>
      </p:grpSpPr>
      <p:sp>
        <p:nvSpPr>
          <p:cNvPr id="130" name="Google Shape;130;p1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1">
  <p:cSld name="TITLE_1">
    <p:bg>
      <p:bgPr>
        <a:solidFill>
          <a:schemeClr val="lt2"/>
        </a:solidFill>
      </p:bgPr>
    </p:bg>
    <p:spTree>
      <p:nvGrpSpPr>
        <p:cNvPr id="17" name="Shape 17"/>
        <p:cNvGrpSpPr/>
        <p:nvPr/>
      </p:nvGrpSpPr>
      <p:grpSpPr>
        <a:xfrm>
          <a:off x="0" y="0"/>
          <a:ext cx="0" cy="0"/>
          <a:chOff x="0" y="0"/>
          <a:chExt cx="0" cy="0"/>
        </a:xfrm>
      </p:grpSpPr>
      <p:sp>
        <p:nvSpPr>
          <p:cNvPr id="18" name="Google Shape;18;p3"/>
          <p:cNvSpPr txBox="1"/>
          <p:nvPr>
            <p:ph type="ctrTitle"/>
          </p:nvPr>
        </p:nvSpPr>
        <p:spPr>
          <a:xfrm>
            <a:off x="729450" y="1322450"/>
            <a:ext cx="3787800" cy="19881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4000"/>
              <a:buNone/>
              <a:defRPr sz="4000">
                <a:solidFill>
                  <a:schemeClr val="dk2"/>
                </a:solidFill>
              </a:defRPr>
            </a:lvl1pPr>
            <a:lvl2pPr lvl="1">
              <a:spcBef>
                <a:spcPts val="0"/>
              </a:spcBef>
              <a:spcAft>
                <a:spcPts val="0"/>
              </a:spcAft>
              <a:buClr>
                <a:schemeClr val="dk2"/>
              </a:buClr>
              <a:buSzPts val="4000"/>
              <a:buNone/>
              <a:defRPr sz="4000">
                <a:solidFill>
                  <a:schemeClr val="dk2"/>
                </a:solidFill>
              </a:defRPr>
            </a:lvl2pPr>
            <a:lvl3pPr lvl="2">
              <a:spcBef>
                <a:spcPts val="0"/>
              </a:spcBef>
              <a:spcAft>
                <a:spcPts val="0"/>
              </a:spcAft>
              <a:buClr>
                <a:schemeClr val="dk2"/>
              </a:buClr>
              <a:buSzPts val="4000"/>
              <a:buNone/>
              <a:defRPr sz="4000">
                <a:solidFill>
                  <a:schemeClr val="dk2"/>
                </a:solidFill>
              </a:defRPr>
            </a:lvl3pPr>
            <a:lvl4pPr lvl="3">
              <a:spcBef>
                <a:spcPts val="0"/>
              </a:spcBef>
              <a:spcAft>
                <a:spcPts val="0"/>
              </a:spcAft>
              <a:buClr>
                <a:schemeClr val="dk2"/>
              </a:buClr>
              <a:buSzPts val="4000"/>
              <a:buNone/>
              <a:defRPr sz="4000">
                <a:solidFill>
                  <a:schemeClr val="dk2"/>
                </a:solidFill>
              </a:defRPr>
            </a:lvl4pPr>
            <a:lvl5pPr lvl="4">
              <a:spcBef>
                <a:spcPts val="0"/>
              </a:spcBef>
              <a:spcAft>
                <a:spcPts val="0"/>
              </a:spcAft>
              <a:buClr>
                <a:schemeClr val="dk2"/>
              </a:buClr>
              <a:buSzPts val="4000"/>
              <a:buNone/>
              <a:defRPr sz="4000">
                <a:solidFill>
                  <a:schemeClr val="dk2"/>
                </a:solidFill>
              </a:defRPr>
            </a:lvl5pPr>
            <a:lvl6pPr lvl="5">
              <a:spcBef>
                <a:spcPts val="0"/>
              </a:spcBef>
              <a:spcAft>
                <a:spcPts val="0"/>
              </a:spcAft>
              <a:buClr>
                <a:schemeClr val="dk2"/>
              </a:buClr>
              <a:buSzPts val="4000"/>
              <a:buNone/>
              <a:defRPr sz="4000">
                <a:solidFill>
                  <a:schemeClr val="dk2"/>
                </a:solidFill>
              </a:defRPr>
            </a:lvl6pPr>
            <a:lvl7pPr lvl="6">
              <a:spcBef>
                <a:spcPts val="0"/>
              </a:spcBef>
              <a:spcAft>
                <a:spcPts val="0"/>
              </a:spcAft>
              <a:buClr>
                <a:schemeClr val="dk2"/>
              </a:buClr>
              <a:buSzPts val="4000"/>
              <a:buNone/>
              <a:defRPr sz="4000">
                <a:solidFill>
                  <a:schemeClr val="dk2"/>
                </a:solidFill>
              </a:defRPr>
            </a:lvl7pPr>
            <a:lvl8pPr lvl="7">
              <a:spcBef>
                <a:spcPts val="0"/>
              </a:spcBef>
              <a:spcAft>
                <a:spcPts val="0"/>
              </a:spcAft>
              <a:buClr>
                <a:schemeClr val="dk2"/>
              </a:buClr>
              <a:buSzPts val="4000"/>
              <a:buNone/>
              <a:defRPr sz="4000">
                <a:solidFill>
                  <a:schemeClr val="dk2"/>
                </a:solidFill>
              </a:defRPr>
            </a:lvl8pPr>
            <a:lvl9pPr lvl="8">
              <a:spcBef>
                <a:spcPts val="0"/>
              </a:spcBef>
              <a:spcAft>
                <a:spcPts val="0"/>
              </a:spcAft>
              <a:buClr>
                <a:schemeClr val="dk2"/>
              </a:buClr>
              <a:buSzPts val="4000"/>
              <a:buNone/>
              <a:defRPr sz="4000">
                <a:solidFill>
                  <a:schemeClr val="dk2"/>
                </a:solidFill>
              </a:defRPr>
            </a:lvl9pPr>
          </a:lstStyle>
          <a:p/>
        </p:txBody>
      </p:sp>
      <p:sp>
        <p:nvSpPr>
          <p:cNvPr id="19" name="Google Shape;19;p3"/>
          <p:cNvSpPr txBox="1"/>
          <p:nvPr>
            <p:ph idx="1" type="subTitle"/>
          </p:nvPr>
        </p:nvSpPr>
        <p:spPr>
          <a:xfrm>
            <a:off x="729595" y="3401500"/>
            <a:ext cx="3787800" cy="5412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20" name="Google Shape;20;p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21" name="Google Shape;21;p3"/>
          <p:cNvGrpSpPr/>
          <p:nvPr/>
        </p:nvGrpSpPr>
        <p:grpSpPr>
          <a:xfrm>
            <a:off x="830392" y="1191256"/>
            <a:ext cx="745763" cy="45826"/>
            <a:chOff x="4580561" y="2589004"/>
            <a:chExt cx="1064464" cy="25200"/>
          </a:xfrm>
        </p:grpSpPr>
        <p:sp>
          <p:nvSpPr>
            <p:cNvPr id="22" name="Google Shape;22;p3"/>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 name="Google Shape;24;p3"/>
          <p:cNvSpPr/>
          <p:nvPr/>
        </p:nvSpPr>
        <p:spPr>
          <a:xfrm>
            <a:off x="0" y="1"/>
            <a:ext cx="9144000" cy="467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3"/>
          <p:cNvGrpSpPr/>
          <p:nvPr/>
        </p:nvGrpSpPr>
        <p:grpSpPr>
          <a:xfrm>
            <a:off x="5063224" y="1313339"/>
            <a:ext cx="3459829" cy="2670551"/>
            <a:chOff x="3553042" y="1657806"/>
            <a:chExt cx="3461100" cy="2671532"/>
          </a:xfrm>
        </p:grpSpPr>
        <p:sp>
          <p:nvSpPr>
            <p:cNvPr id="26" name="Google Shape;26;p3"/>
            <p:cNvSpPr/>
            <p:nvPr/>
          </p:nvSpPr>
          <p:spPr>
            <a:xfrm>
              <a:off x="4856024" y="3625653"/>
              <a:ext cx="944700" cy="663300"/>
            </a:xfrm>
            <a:prstGeom prst="trapezoid">
              <a:avLst>
                <a:gd fmla="val 25000" name="adj"/>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10800000">
              <a:off x="4953871" y="3681997"/>
              <a:ext cx="400200" cy="606600"/>
            </a:xfrm>
            <a:prstGeom prst="triangle">
              <a:avLst>
                <a:gd fmla="val 96745" name="adj"/>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a:off x="4767796" y="3681816"/>
              <a:ext cx="163500" cy="606600"/>
            </a:xfrm>
            <a:prstGeom prst="triangle">
              <a:avLst>
                <a:gd fmla="val 98558" name="adj"/>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10800000">
              <a:off x="4678237" y="4276102"/>
              <a:ext cx="1210800" cy="45600"/>
            </a:xfrm>
            <a:prstGeom prst="roundRect">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rot="10800000">
              <a:off x="4668343" y="4283738"/>
              <a:ext cx="1230600" cy="45600"/>
            </a:xfrm>
            <a:prstGeom prst="roundRect">
              <a:avLst>
                <a:gd fmla="val 50000" name="adj"/>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a:off x="4926950" y="3681915"/>
              <a:ext cx="42900" cy="5943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a:off x="3553042" y="1674645"/>
              <a:ext cx="3461100" cy="2014500"/>
            </a:xfrm>
            <a:prstGeom prst="roundRect">
              <a:avLst>
                <a:gd fmla="val 1882" name="adj"/>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a:off x="3553042" y="1657806"/>
              <a:ext cx="3461100" cy="2014500"/>
            </a:xfrm>
            <a:prstGeom prst="roundRect">
              <a:avLst>
                <a:gd fmla="val 1764" name="adj"/>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descr="Component Detail" id="34" name="Google Shape;34;p3"/>
          <p:cNvPicPr preferRelativeResize="0"/>
          <p:nvPr/>
        </p:nvPicPr>
        <p:blipFill rotWithShape="1">
          <a:blip r:embed="rId2">
            <a:alphaModFix/>
          </a:blip>
          <a:srcRect b="25076" l="0" r="0" t="0"/>
          <a:stretch/>
        </p:blipFill>
        <p:spPr>
          <a:xfrm>
            <a:off x="5161725" y="1399791"/>
            <a:ext cx="3262825" cy="1833425"/>
          </a:xfrm>
          <a:prstGeom prst="rect">
            <a:avLst/>
          </a:prstGeom>
          <a:noFill/>
          <a:ln>
            <a:noFill/>
          </a:ln>
        </p:spPr>
      </p:pic>
      <p:sp>
        <p:nvSpPr>
          <p:cNvPr id="35" name="Google Shape;35;p3"/>
          <p:cNvSpPr/>
          <p:nvPr/>
        </p:nvSpPr>
        <p:spPr>
          <a:xfrm flipH="1">
            <a:off x="5156196" y="1401826"/>
            <a:ext cx="3268577" cy="1812993"/>
          </a:xfrm>
          <a:prstGeom prst="rtTriangle">
            <a:avLst/>
          </a:prstGeom>
          <a:solidFill>
            <a:srgbClr val="000000">
              <a:alpha val="3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 name="Google Shape;36;p3"/>
          <p:cNvGrpSpPr/>
          <p:nvPr/>
        </p:nvGrpSpPr>
        <p:grpSpPr>
          <a:xfrm>
            <a:off x="7666681" y="2077877"/>
            <a:ext cx="1148179" cy="2282764"/>
            <a:chOff x="7666681" y="2077877"/>
            <a:chExt cx="1148179" cy="2282764"/>
          </a:xfrm>
        </p:grpSpPr>
        <p:grpSp>
          <p:nvGrpSpPr>
            <p:cNvPr id="37" name="Google Shape;37;p3"/>
            <p:cNvGrpSpPr/>
            <p:nvPr/>
          </p:nvGrpSpPr>
          <p:grpSpPr>
            <a:xfrm>
              <a:off x="7666681" y="2077877"/>
              <a:ext cx="1148179" cy="2282764"/>
              <a:chOff x="3983627" y="1676395"/>
              <a:chExt cx="1449538" cy="2881914"/>
            </a:xfrm>
          </p:grpSpPr>
          <p:sp>
            <p:nvSpPr>
              <p:cNvPr id="38" name="Google Shape;38;p3"/>
              <p:cNvSpPr/>
              <p:nvPr/>
            </p:nvSpPr>
            <p:spPr>
              <a:xfrm rot="-5400000">
                <a:off x="3276827" y="2404608"/>
                <a:ext cx="2860500" cy="1446900"/>
              </a:xfrm>
              <a:prstGeom prst="roundRect">
                <a:avLst>
                  <a:gd fmla="val 4551" name="adj"/>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3"/>
              <p:cNvSpPr/>
              <p:nvPr/>
            </p:nvSpPr>
            <p:spPr>
              <a:xfrm rot="-5400000">
                <a:off x="3279465" y="2383195"/>
                <a:ext cx="2860500" cy="1446900"/>
              </a:xfrm>
              <a:prstGeom prst="roundRect">
                <a:avLst>
                  <a:gd fmla="val 4551" name="adj"/>
                </a:avLst>
              </a:pr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3"/>
              <p:cNvSpPr/>
              <p:nvPr/>
            </p:nvSpPr>
            <p:spPr>
              <a:xfrm>
                <a:off x="4473243" y="4318802"/>
                <a:ext cx="472800" cy="76800"/>
              </a:xfrm>
              <a:prstGeom prst="roundRect">
                <a:avLst>
                  <a:gd fmla="val 50000" name="adj"/>
                </a:avLst>
              </a:prstGeom>
              <a:solidFill>
                <a:srgbClr val="4B4B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descr="Mobile View" id="41" name="Google Shape;41;p3"/>
            <p:cNvPicPr preferRelativeResize="0"/>
            <p:nvPr/>
          </p:nvPicPr>
          <p:blipFill rotWithShape="1">
            <a:blip r:embed="rId3">
              <a:alphaModFix/>
            </a:blip>
            <a:srcRect b="4371" l="0" r="0" t="4362"/>
            <a:stretch/>
          </p:blipFill>
          <p:spPr>
            <a:xfrm>
              <a:off x="7720839" y="2222723"/>
              <a:ext cx="1037555" cy="1833418"/>
            </a:xfrm>
            <a:prstGeom prst="rect">
              <a:avLst/>
            </a:prstGeom>
            <a:noFill/>
            <a:ln>
              <a:noFill/>
            </a:ln>
          </p:spPr>
        </p:pic>
        <p:sp>
          <p:nvSpPr>
            <p:cNvPr id="42" name="Google Shape;42;p3"/>
            <p:cNvSpPr/>
            <p:nvPr/>
          </p:nvSpPr>
          <p:spPr>
            <a:xfrm flipH="1">
              <a:off x="7722342" y="2222973"/>
              <a:ext cx="1037700" cy="1833000"/>
            </a:xfrm>
            <a:prstGeom prst="rtTriangle">
              <a:avLst/>
            </a:prstGeom>
            <a:solidFill>
              <a:srgbClr val="000000">
                <a:alpha val="3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43" name="Shape 43"/>
        <p:cNvGrpSpPr/>
        <p:nvPr/>
      </p:nvGrpSpPr>
      <p:grpSpPr>
        <a:xfrm>
          <a:off x="0" y="0"/>
          <a:ext cx="0" cy="0"/>
          <a:chOff x="0" y="0"/>
          <a:chExt cx="0" cy="0"/>
        </a:xfrm>
      </p:grpSpPr>
      <p:grpSp>
        <p:nvGrpSpPr>
          <p:cNvPr id="44" name="Google Shape;44;p4"/>
          <p:cNvGrpSpPr/>
          <p:nvPr/>
        </p:nvGrpSpPr>
        <p:grpSpPr>
          <a:xfrm>
            <a:off x="830392" y="1191256"/>
            <a:ext cx="745763" cy="45826"/>
            <a:chOff x="4580561" y="2589004"/>
            <a:chExt cx="1064464" cy="25200"/>
          </a:xfrm>
        </p:grpSpPr>
        <p:sp>
          <p:nvSpPr>
            <p:cNvPr id="45" name="Google Shape;45;p4"/>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4"/>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4"/>
          <p:cNvSpPr txBox="1"/>
          <p:nvPr>
            <p:ph type="title"/>
          </p:nvPr>
        </p:nvSpPr>
        <p:spPr>
          <a:xfrm>
            <a:off x="729450" y="1322450"/>
            <a:ext cx="7688400" cy="15186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3000"/>
              <a:buNone/>
              <a:defRPr sz="3000">
                <a:solidFill>
                  <a:schemeClr val="lt1"/>
                </a:solidFill>
              </a:defRPr>
            </a:lvl1pPr>
            <a:lvl2pPr lvl="1">
              <a:spcBef>
                <a:spcPts val="0"/>
              </a:spcBef>
              <a:spcAft>
                <a:spcPts val="0"/>
              </a:spcAft>
              <a:buClr>
                <a:schemeClr val="lt1"/>
              </a:buClr>
              <a:buSzPts val="3000"/>
              <a:buNone/>
              <a:defRPr sz="3000">
                <a:solidFill>
                  <a:schemeClr val="lt1"/>
                </a:solidFill>
              </a:defRPr>
            </a:lvl2pPr>
            <a:lvl3pPr lvl="2">
              <a:spcBef>
                <a:spcPts val="0"/>
              </a:spcBef>
              <a:spcAft>
                <a:spcPts val="0"/>
              </a:spcAft>
              <a:buClr>
                <a:schemeClr val="lt1"/>
              </a:buClr>
              <a:buSzPts val="3000"/>
              <a:buNone/>
              <a:defRPr sz="3000">
                <a:solidFill>
                  <a:schemeClr val="lt1"/>
                </a:solidFill>
              </a:defRPr>
            </a:lvl3pPr>
            <a:lvl4pPr lvl="3">
              <a:spcBef>
                <a:spcPts val="0"/>
              </a:spcBef>
              <a:spcAft>
                <a:spcPts val="0"/>
              </a:spcAft>
              <a:buClr>
                <a:schemeClr val="lt1"/>
              </a:buClr>
              <a:buSzPts val="3000"/>
              <a:buNone/>
              <a:defRPr sz="3000">
                <a:solidFill>
                  <a:schemeClr val="lt1"/>
                </a:solidFill>
              </a:defRPr>
            </a:lvl4pPr>
            <a:lvl5pPr lvl="4">
              <a:spcBef>
                <a:spcPts val="0"/>
              </a:spcBef>
              <a:spcAft>
                <a:spcPts val="0"/>
              </a:spcAft>
              <a:buClr>
                <a:schemeClr val="lt1"/>
              </a:buClr>
              <a:buSzPts val="3000"/>
              <a:buNone/>
              <a:defRPr sz="3000">
                <a:solidFill>
                  <a:schemeClr val="lt1"/>
                </a:solidFill>
              </a:defRPr>
            </a:lvl5pPr>
            <a:lvl6pPr lvl="5">
              <a:spcBef>
                <a:spcPts val="0"/>
              </a:spcBef>
              <a:spcAft>
                <a:spcPts val="0"/>
              </a:spcAft>
              <a:buClr>
                <a:schemeClr val="lt1"/>
              </a:buClr>
              <a:buSzPts val="3000"/>
              <a:buNone/>
              <a:defRPr sz="3000">
                <a:solidFill>
                  <a:schemeClr val="lt1"/>
                </a:solidFill>
              </a:defRPr>
            </a:lvl6pPr>
            <a:lvl7pPr lvl="6">
              <a:spcBef>
                <a:spcPts val="0"/>
              </a:spcBef>
              <a:spcAft>
                <a:spcPts val="0"/>
              </a:spcAft>
              <a:buClr>
                <a:schemeClr val="lt1"/>
              </a:buClr>
              <a:buSzPts val="3000"/>
              <a:buNone/>
              <a:defRPr sz="3000">
                <a:solidFill>
                  <a:schemeClr val="lt1"/>
                </a:solidFill>
              </a:defRPr>
            </a:lvl7pPr>
            <a:lvl8pPr lvl="7">
              <a:spcBef>
                <a:spcPts val="0"/>
              </a:spcBef>
              <a:spcAft>
                <a:spcPts val="0"/>
              </a:spcAft>
              <a:buClr>
                <a:schemeClr val="lt1"/>
              </a:buClr>
              <a:buSzPts val="3000"/>
              <a:buNone/>
              <a:defRPr sz="3000">
                <a:solidFill>
                  <a:schemeClr val="lt1"/>
                </a:solidFill>
              </a:defRPr>
            </a:lvl8pPr>
            <a:lvl9pPr lvl="8">
              <a:spcBef>
                <a:spcPts val="0"/>
              </a:spcBef>
              <a:spcAft>
                <a:spcPts val="0"/>
              </a:spcAft>
              <a:buClr>
                <a:schemeClr val="lt1"/>
              </a:buClr>
              <a:buSzPts val="3000"/>
              <a:buNone/>
              <a:defRPr sz="3000">
                <a:solidFill>
                  <a:schemeClr val="lt1"/>
                </a:solidFill>
              </a:defRPr>
            </a:lvl9pPr>
          </a:lstStyle>
          <a:p/>
        </p:txBody>
      </p:sp>
      <p:sp>
        <p:nvSpPr>
          <p:cNvPr id="48" name="Google Shape;48;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49" name="Shape 49"/>
        <p:cNvGrpSpPr/>
        <p:nvPr/>
      </p:nvGrpSpPr>
      <p:grpSpPr>
        <a:xfrm>
          <a:off x="0" y="0"/>
          <a:ext cx="0" cy="0"/>
          <a:chOff x="0" y="0"/>
          <a:chExt cx="0" cy="0"/>
        </a:xfrm>
      </p:grpSpPr>
      <p:sp>
        <p:nvSpPr>
          <p:cNvPr id="50" name="Google Shape;50;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 name="Google Shape;51;p5"/>
          <p:cNvGrpSpPr/>
          <p:nvPr/>
        </p:nvGrpSpPr>
        <p:grpSpPr>
          <a:xfrm>
            <a:off x="830392" y="1191256"/>
            <a:ext cx="745763" cy="45826"/>
            <a:chOff x="4580561" y="2589004"/>
            <a:chExt cx="1064464" cy="25200"/>
          </a:xfrm>
        </p:grpSpPr>
        <p:sp>
          <p:nvSpPr>
            <p:cNvPr id="52" name="Google Shape;52;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 name="Google Shape;54;p5"/>
          <p:cNvSpPr txBox="1"/>
          <p:nvPr>
            <p:ph type="title"/>
          </p:nvPr>
        </p:nvSpPr>
        <p:spPr>
          <a:xfrm>
            <a:off x="729450" y="1318650"/>
            <a:ext cx="7688700" cy="535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3000"/>
              <a:buNone/>
              <a:defRPr sz="3000">
                <a:solidFill>
                  <a:schemeClr val="dk2"/>
                </a:solidFill>
              </a:defRPr>
            </a:lvl1pPr>
            <a:lvl2pPr lvl="1">
              <a:spcBef>
                <a:spcPts val="0"/>
              </a:spcBef>
              <a:spcAft>
                <a:spcPts val="0"/>
              </a:spcAft>
              <a:buClr>
                <a:schemeClr val="dk2"/>
              </a:buClr>
              <a:buSzPts val="3000"/>
              <a:buNone/>
              <a:defRPr sz="3000">
                <a:solidFill>
                  <a:schemeClr val="dk2"/>
                </a:solidFill>
              </a:defRPr>
            </a:lvl2pPr>
            <a:lvl3pPr lvl="2">
              <a:spcBef>
                <a:spcPts val="0"/>
              </a:spcBef>
              <a:spcAft>
                <a:spcPts val="0"/>
              </a:spcAft>
              <a:buClr>
                <a:schemeClr val="dk2"/>
              </a:buClr>
              <a:buSzPts val="3000"/>
              <a:buNone/>
              <a:defRPr sz="3000">
                <a:solidFill>
                  <a:schemeClr val="dk2"/>
                </a:solidFill>
              </a:defRPr>
            </a:lvl3pPr>
            <a:lvl4pPr lvl="3">
              <a:spcBef>
                <a:spcPts val="0"/>
              </a:spcBef>
              <a:spcAft>
                <a:spcPts val="0"/>
              </a:spcAft>
              <a:buClr>
                <a:schemeClr val="dk2"/>
              </a:buClr>
              <a:buSzPts val="3000"/>
              <a:buNone/>
              <a:defRPr sz="3000">
                <a:solidFill>
                  <a:schemeClr val="dk2"/>
                </a:solidFill>
              </a:defRPr>
            </a:lvl4pPr>
            <a:lvl5pPr lvl="4">
              <a:spcBef>
                <a:spcPts val="0"/>
              </a:spcBef>
              <a:spcAft>
                <a:spcPts val="0"/>
              </a:spcAft>
              <a:buClr>
                <a:schemeClr val="dk2"/>
              </a:buClr>
              <a:buSzPts val="3000"/>
              <a:buNone/>
              <a:defRPr sz="3000">
                <a:solidFill>
                  <a:schemeClr val="dk2"/>
                </a:solidFill>
              </a:defRPr>
            </a:lvl5pPr>
            <a:lvl6pPr lvl="5">
              <a:spcBef>
                <a:spcPts val="0"/>
              </a:spcBef>
              <a:spcAft>
                <a:spcPts val="0"/>
              </a:spcAft>
              <a:buClr>
                <a:schemeClr val="dk2"/>
              </a:buClr>
              <a:buSzPts val="3000"/>
              <a:buNone/>
              <a:defRPr sz="3000">
                <a:solidFill>
                  <a:schemeClr val="dk2"/>
                </a:solidFill>
              </a:defRPr>
            </a:lvl6pPr>
            <a:lvl7pPr lvl="6">
              <a:spcBef>
                <a:spcPts val="0"/>
              </a:spcBef>
              <a:spcAft>
                <a:spcPts val="0"/>
              </a:spcAft>
              <a:buClr>
                <a:schemeClr val="dk2"/>
              </a:buClr>
              <a:buSzPts val="3000"/>
              <a:buNone/>
              <a:defRPr sz="3000">
                <a:solidFill>
                  <a:schemeClr val="dk2"/>
                </a:solidFill>
              </a:defRPr>
            </a:lvl7pPr>
            <a:lvl8pPr lvl="7">
              <a:spcBef>
                <a:spcPts val="0"/>
              </a:spcBef>
              <a:spcAft>
                <a:spcPts val="0"/>
              </a:spcAft>
              <a:buClr>
                <a:schemeClr val="dk2"/>
              </a:buClr>
              <a:buSzPts val="3000"/>
              <a:buNone/>
              <a:defRPr sz="3000">
                <a:solidFill>
                  <a:schemeClr val="dk2"/>
                </a:solidFill>
              </a:defRPr>
            </a:lvl8pPr>
            <a:lvl9pPr lvl="8">
              <a:spcBef>
                <a:spcPts val="0"/>
              </a:spcBef>
              <a:spcAft>
                <a:spcPts val="0"/>
              </a:spcAft>
              <a:buClr>
                <a:schemeClr val="dk2"/>
              </a:buClr>
              <a:buSzPts val="3000"/>
              <a:buNone/>
              <a:defRPr sz="3000">
                <a:solidFill>
                  <a:schemeClr val="dk2"/>
                </a:solidFill>
              </a:defRPr>
            </a:lvl9pPr>
          </a:lstStyle>
          <a:p/>
        </p:txBody>
      </p:sp>
      <p:sp>
        <p:nvSpPr>
          <p:cNvPr id="55" name="Google Shape;55;p5"/>
          <p:cNvSpPr txBox="1"/>
          <p:nvPr>
            <p:ph idx="1" type="body"/>
          </p:nvPr>
        </p:nvSpPr>
        <p:spPr>
          <a:xfrm>
            <a:off x="729450" y="2078875"/>
            <a:ext cx="7688700" cy="22611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6" name="Google Shape;56;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57" name="Shape 57"/>
        <p:cNvGrpSpPr/>
        <p:nvPr/>
      </p:nvGrpSpPr>
      <p:grpSpPr>
        <a:xfrm>
          <a:off x="0" y="0"/>
          <a:ext cx="0" cy="0"/>
          <a:chOff x="0" y="0"/>
          <a:chExt cx="0" cy="0"/>
        </a:xfrm>
      </p:grpSpPr>
      <p:sp>
        <p:nvSpPr>
          <p:cNvPr id="58" name="Google Shape;58;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 name="Google Shape;59;p6"/>
          <p:cNvGrpSpPr/>
          <p:nvPr/>
        </p:nvGrpSpPr>
        <p:grpSpPr>
          <a:xfrm>
            <a:off x="830392" y="1191256"/>
            <a:ext cx="745763" cy="45826"/>
            <a:chOff x="4580561" y="2589004"/>
            <a:chExt cx="1064464" cy="25200"/>
          </a:xfrm>
        </p:grpSpPr>
        <p:sp>
          <p:nvSpPr>
            <p:cNvPr id="60" name="Google Shape;60;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 name="Google Shape;62;p6"/>
          <p:cNvSpPr txBox="1"/>
          <p:nvPr>
            <p:ph type="title"/>
          </p:nvPr>
        </p:nvSpPr>
        <p:spPr>
          <a:xfrm>
            <a:off x="729450" y="1318650"/>
            <a:ext cx="7688400" cy="535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3000"/>
              <a:buNone/>
              <a:defRPr sz="3000">
                <a:solidFill>
                  <a:schemeClr val="dk2"/>
                </a:solidFill>
              </a:defRPr>
            </a:lvl1pPr>
            <a:lvl2pPr lvl="1">
              <a:spcBef>
                <a:spcPts val="0"/>
              </a:spcBef>
              <a:spcAft>
                <a:spcPts val="0"/>
              </a:spcAft>
              <a:buClr>
                <a:schemeClr val="dk2"/>
              </a:buClr>
              <a:buSzPts val="3000"/>
              <a:buNone/>
              <a:defRPr sz="3000">
                <a:solidFill>
                  <a:schemeClr val="dk2"/>
                </a:solidFill>
              </a:defRPr>
            </a:lvl2pPr>
            <a:lvl3pPr lvl="2">
              <a:spcBef>
                <a:spcPts val="0"/>
              </a:spcBef>
              <a:spcAft>
                <a:spcPts val="0"/>
              </a:spcAft>
              <a:buClr>
                <a:schemeClr val="dk2"/>
              </a:buClr>
              <a:buSzPts val="3000"/>
              <a:buNone/>
              <a:defRPr sz="3000">
                <a:solidFill>
                  <a:schemeClr val="dk2"/>
                </a:solidFill>
              </a:defRPr>
            </a:lvl3pPr>
            <a:lvl4pPr lvl="3">
              <a:spcBef>
                <a:spcPts val="0"/>
              </a:spcBef>
              <a:spcAft>
                <a:spcPts val="0"/>
              </a:spcAft>
              <a:buClr>
                <a:schemeClr val="dk2"/>
              </a:buClr>
              <a:buSzPts val="3000"/>
              <a:buNone/>
              <a:defRPr sz="3000">
                <a:solidFill>
                  <a:schemeClr val="dk2"/>
                </a:solidFill>
              </a:defRPr>
            </a:lvl4pPr>
            <a:lvl5pPr lvl="4">
              <a:spcBef>
                <a:spcPts val="0"/>
              </a:spcBef>
              <a:spcAft>
                <a:spcPts val="0"/>
              </a:spcAft>
              <a:buClr>
                <a:schemeClr val="dk2"/>
              </a:buClr>
              <a:buSzPts val="3000"/>
              <a:buNone/>
              <a:defRPr sz="3000">
                <a:solidFill>
                  <a:schemeClr val="dk2"/>
                </a:solidFill>
              </a:defRPr>
            </a:lvl5pPr>
            <a:lvl6pPr lvl="5">
              <a:spcBef>
                <a:spcPts val="0"/>
              </a:spcBef>
              <a:spcAft>
                <a:spcPts val="0"/>
              </a:spcAft>
              <a:buClr>
                <a:schemeClr val="dk2"/>
              </a:buClr>
              <a:buSzPts val="3000"/>
              <a:buNone/>
              <a:defRPr sz="3000">
                <a:solidFill>
                  <a:schemeClr val="dk2"/>
                </a:solidFill>
              </a:defRPr>
            </a:lvl6pPr>
            <a:lvl7pPr lvl="6">
              <a:spcBef>
                <a:spcPts val="0"/>
              </a:spcBef>
              <a:spcAft>
                <a:spcPts val="0"/>
              </a:spcAft>
              <a:buClr>
                <a:schemeClr val="dk2"/>
              </a:buClr>
              <a:buSzPts val="3000"/>
              <a:buNone/>
              <a:defRPr sz="3000">
                <a:solidFill>
                  <a:schemeClr val="dk2"/>
                </a:solidFill>
              </a:defRPr>
            </a:lvl7pPr>
            <a:lvl8pPr lvl="7">
              <a:spcBef>
                <a:spcPts val="0"/>
              </a:spcBef>
              <a:spcAft>
                <a:spcPts val="0"/>
              </a:spcAft>
              <a:buClr>
                <a:schemeClr val="dk2"/>
              </a:buClr>
              <a:buSzPts val="3000"/>
              <a:buNone/>
              <a:defRPr sz="3000">
                <a:solidFill>
                  <a:schemeClr val="dk2"/>
                </a:solidFill>
              </a:defRPr>
            </a:lvl8pPr>
            <a:lvl9pPr lvl="8">
              <a:spcBef>
                <a:spcPts val="0"/>
              </a:spcBef>
              <a:spcAft>
                <a:spcPts val="0"/>
              </a:spcAft>
              <a:buClr>
                <a:schemeClr val="dk2"/>
              </a:buClr>
              <a:buSzPts val="3000"/>
              <a:buNone/>
              <a:defRPr sz="3000">
                <a:solidFill>
                  <a:schemeClr val="dk2"/>
                </a:solidFill>
              </a:defRPr>
            </a:lvl9pPr>
          </a:lstStyle>
          <a:p/>
        </p:txBody>
      </p:sp>
      <p:sp>
        <p:nvSpPr>
          <p:cNvPr id="63" name="Google Shape;63;p6"/>
          <p:cNvSpPr txBox="1"/>
          <p:nvPr>
            <p:ph idx="1" type="body"/>
          </p:nvPr>
        </p:nvSpPr>
        <p:spPr>
          <a:xfrm>
            <a:off x="729325" y="2078875"/>
            <a:ext cx="3774300" cy="22611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4" name="Google Shape;64;p6"/>
          <p:cNvSpPr txBox="1"/>
          <p:nvPr>
            <p:ph idx="2" type="body"/>
          </p:nvPr>
        </p:nvSpPr>
        <p:spPr>
          <a:xfrm>
            <a:off x="4643604" y="2078875"/>
            <a:ext cx="3774300" cy="22611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5" name="Google Shape;65;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6" name="Shape 66"/>
        <p:cNvGrpSpPr/>
        <p:nvPr/>
      </p:nvGrpSpPr>
      <p:grpSpPr>
        <a:xfrm>
          <a:off x="0" y="0"/>
          <a:ext cx="0" cy="0"/>
          <a:chOff x="0" y="0"/>
          <a:chExt cx="0" cy="0"/>
        </a:xfrm>
      </p:grpSpPr>
      <p:sp>
        <p:nvSpPr>
          <p:cNvPr id="67" name="Google Shape;67;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8" name="Google Shape;68;p7"/>
          <p:cNvGrpSpPr/>
          <p:nvPr/>
        </p:nvGrpSpPr>
        <p:grpSpPr>
          <a:xfrm>
            <a:off x="830392" y="1191256"/>
            <a:ext cx="745763" cy="45826"/>
            <a:chOff x="4580561" y="2589004"/>
            <a:chExt cx="1064464" cy="25200"/>
          </a:xfrm>
        </p:grpSpPr>
        <p:sp>
          <p:nvSpPr>
            <p:cNvPr id="69" name="Google Shape;69;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 name="Google Shape;71;p7"/>
          <p:cNvSpPr txBox="1"/>
          <p:nvPr>
            <p:ph type="title"/>
          </p:nvPr>
        </p:nvSpPr>
        <p:spPr>
          <a:xfrm>
            <a:off x="729450" y="1318650"/>
            <a:ext cx="7688400" cy="535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3000"/>
              <a:buNone/>
              <a:defRPr sz="3000">
                <a:solidFill>
                  <a:schemeClr val="dk2"/>
                </a:solidFill>
              </a:defRPr>
            </a:lvl1pPr>
            <a:lvl2pPr lvl="1">
              <a:spcBef>
                <a:spcPts val="0"/>
              </a:spcBef>
              <a:spcAft>
                <a:spcPts val="0"/>
              </a:spcAft>
              <a:buClr>
                <a:schemeClr val="dk2"/>
              </a:buClr>
              <a:buSzPts val="3000"/>
              <a:buNone/>
              <a:defRPr sz="3000">
                <a:solidFill>
                  <a:schemeClr val="dk2"/>
                </a:solidFill>
              </a:defRPr>
            </a:lvl2pPr>
            <a:lvl3pPr lvl="2">
              <a:spcBef>
                <a:spcPts val="0"/>
              </a:spcBef>
              <a:spcAft>
                <a:spcPts val="0"/>
              </a:spcAft>
              <a:buClr>
                <a:schemeClr val="dk2"/>
              </a:buClr>
              <a:buSzPts val="3000"/>
              <a:buNone/>
              <a:defRPr sz="3000">
                <a:solidFill>
                  <a:schemeClr val="dk2"/>
                </a:solidFill>
              </a:defRPr>
            </a:lvl3pPr>
            <a:lvl4pPr lvl="3">
              <a:spcBef>
                <a:spcPts val="0"/>
              </a:spcBef>
              <a:spcAft>
                <a:spcPts val="0"/>
              </a:spcAft>
              <a:buClr>
                <a:schemeClr val="dk2"/>
              </a:buClr>
              <a:buSzPts val="3000"/>
              <a:buNone/>
              <a:defRPr sz="3000">
                <a:solidFill>
                  <a:schemeClr val="dk2"/>
                </a:solidFill>
              </a:defRPr>
            </a:lvl4pPr>
            <a:lvl5pPr lvl="4">
              <a:spcBef>
                <a:spcPts val="0"/>
              </a:spcBef>
              <a:spcAft>
                <a:spcPts val="0"/>
              </a:spcAft>
              <a:buClr>
                <a:schemeClr val="dk2"/>
              </a:buClr>
              <a:buSzPts val="3000"/>
              <a:buNone/>
              <a:defRPr sz="3000">
                <a:solidFill>
                  <a:schemeClr val="dk2"/>
                </a:solidFill>
              </a:defRPr>
            </a:lvl5pPr>
            <a:lvl6pPr lvl="5">
              <a:spcBef>
                <a:spcPts val="0"/>
              </a:spcBef>
              <a:spcAft>
                <a:spcPts val="0"/>
              </a:spcAft>
              <a:buClr>
                <a:schemeClr val="dk2"/>
              </a:buClr>
              <a:buSzPts val="3000"/>
              <a:buNone/>
              <a:defRPr sz="3000">
                <a:solidFill>
                  <a:schemeClr val="dk2"/>
                </a:solidFill>
              </a:defRPr>
            </a:lvl6pPr>
            <a:lvl7pPr lvl="6">
              <a:spcBef>
                <a:spcPts val="0"/>
              </a:spcBef>
              <a:spcAft>
                <a:spcPts val="0"/>
              </a:spcAft>
              <a:buClr>
                <a:schemeClr val="dk2"/>
              </a:buClr>
              <a:buSzPts val="3000"/>
              <a:buNone/>
              <a:defRPr sz="3000">
                <a:solidFill>
                  <a:schemeClr val="dk2"/>
                </a:solidFill>
              </a:defRPr>
            </a:lvl7pPr>
            <a:lvl8pPr lvl="7">
              <a:spcBef>
                <a:spcPts val="0"/>
              </a:spcBef>
              <a:spcAft>
                <a:spcPts val="0"/>
              </a:spcAft>
              <a:buClr>
                <a:schemeClr val="dk2"/>
              </a:buClr>
              <a:buSzPts val="3000"/>
              <a:buNone/>
              <a:defRPr sz="3000">
                <a:solidFill>
                  <a:schemeClr val="dk2"/>
                </a:solidFill>
              </a:defRPr>
            </a:lvl8pPr>
            <a:lvl9pPr lvl="8">
              <a:spcBef>
                <a:spcPts val="0"/>
              </a:spcBef>
              <a:spcAft>
                <a:spcPts val="0"/>
              </a:spcAft>
              <a:buClr>
                <a:schemeClr val="dk2"/>
              </a:buClr>
              <a:buSzPts val="3000"/>
              <a:buNone/>
              <a:defRPr sz="3000">
                <a:solidFill>
                  <a:schemeClr val="dk2"/>
                </a:solidFill>
              </a:defRPr>
            </a:lvl9pPr>
          </a:lstStyle>
          <a:p/>
        </p:txBody>
      </p:sp>
      <p:sp>
        <p:nvSpPr>
          <p:cNvPr id="72" name="Google Shape;72;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1">
  <p:cSld name="TITLE_ONLY_1">
    <p:spTree>
      <p:nvGrpSpPr>
        <p:cNvPr id="73" name="Shape 73"/>
        <p:cNvGrpSpPr/>
        <p:nvPr/>
      </p:nvGrpSpPr>
      <p:grpSpPr>
        <a:xfrm>
          <a:off x="0" y="0"/>
          <a:ext cx="0" cy="0"/>
          <a:chOff x="0" y="0"/>
          <a:chExt cx="0" cy="0"/>
        </a:xfrm>
      </p:grpSpPr>
      <p:sp>
        <p:nvSpPr>
          <p:cNvPr id="74" name="Google Shape;74;p8"/>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76" name="Shape 76"/>
        <p:cNvGrpSpPr/>
        <p:nvPr/>
      </p:nvGrpSpPr>
      <p:grpSpPr>
        <a:xfrm>
          <a:off x="0" y="0"/>
          <a:ext cx="0" cy="0"/>
          <a:chOff x="0" y="0"/>
          <a:chExt cx="0" cy="0"/>
        </a:xfrm>
      </p:grpSpPr>
      <p:sp>
        <p:nvSpPr>
          <p:cNvPr id="77" name="Google Shape;77;p9"/>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 name="Google Shape;78;p9"/>
          <p:cNvGrpSpPr/>
          <p:nvPr/>
        </p:nvGrpSpPr>
        <p:grpSpPr>
          <a:xfrm>
            <a:off x="830392" y="1191256"/>
            <a:ext cx="745763" cy="45826"/>
            <a:chOff x="4580561" y="2589004"/>
            <a:chExt cx="1064464" cy="25200"/>
          </a:xfrm>
        </p:grpSpPr>
        <p:sp>
          <p:nvSpPr>
            <p:cNvPr id="79" name="Google Shape;79;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 name="Google Shape;81;p9"/>
          <p:cNvSpPr txBox="1"/>
          <p:nvPr>
            <p:ph type="title"/>
          </p:nvPr>
        </p:nvSpPr>
        <p:spPr>
          <a:xfrm>
            <a:off x="730000" y="1318650"/>
            <a:ext cx="3300900" cy="13815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3000"/>
              <a:buNone/>
              <a:defRPr sz="3000">
                <a:solidFill>
                  <a:schemeClr val="dk2"/>
                </a:solidFill>
              </a:defRPr>
            </a:lvl1pPr>
            <a:lvl2pPr lvl="1">
              <a:spcBef>
                <a:spcPts val="0"/>
              </a:spcBef>
              <a:spcAft>
                <a:spcPts val="0"/>
              </a:spcAft>
              <a:buClr>
                <a:schemeClr val="dk2"/>
              </a:buClr>
              <a:buSzPts val="3000"/>
              <a:buNone/>
              <a:defRPr sz="3000">
                <a:solidFill>
                  <a:schemeClr val="dk2"/>
                </a:solidFill>
              </a:defRPr>
            </a:lvl2pPr>
            <a:lvl3pPr lvl="2">
              <a:spcBef>
                <a:spcPts val="0"/>
              </a:spcBef>
              <a:spcAft>
                <a:spcPts val="0"/>
              </a:spcAft>
              <a:buClr>
                <a:schemeClr val="dk2"/>
              </a:buClr>
              <a:buSzPts val="3000"/>
              <a:buNone/>
              <a:defRPr sz="3000">
                <a:solidFill>
                  <a:schemeClr val="dk2"/>
                </a:solidFill>
              </a:defRPr>
            </a:lvl3pPr>
            <a:lvl4pPr lvl="3">
              <a:spcBef>
                <a:spcPts val="0"/>
              </a:spcBef>
              <a:spcAft>
                <a:spcPts val="0"/>
              </a:spcAft>
              <a:buClr>
                <a:schemeClr val="dk2"/>
              </a:buClr>
              <a:buSzPts val="3000"/>
              <a:buNone/>
              <a:defRPr sz="3000">
                <a:solidFill>
                  <a:schemeClr val="dk2"/>
                </a:solidFill>
              </a:defRPr>
            </a:lvl4pPr>
            <a:lvl5pPr lvl="4">
              <a:spcBef>
                <a:spcPts val="0"/>
              </a:spcBef>
              <a:spcAft>
                <a:spcPts val="0"/>
              </a:spcAft>
              <a:buClr>
                <a:schemeClr val="dk2"/>
              </a:buClr>
              <a:buSzPts val="3000"/>
              <a:buNone/>
              <a:defRPr sz="3000">
                <a:solidFill>
                  <a:schemeClr val="dk2"/>
                </a:solidFill>
              </a:defRPr>
            </a:lvl5pPr>
            <a:lvl6pPr lvl="5">
              <a:spcBef>
                <a:spcPts val="0"/>
              </a:spcBef>
              <a:spcAft>
                <a:spcPts val="0"/>
              </a:spcAft>
              <a:buClr>
                <a:schemeClr val="dk2"/>
              </a:buClr>
              <a:buSzPts val="3000"/>
              <a:buNone/>
              <a:defRPr sz="3000">
                <a:solidFill>
                  <a:schemeClr val="dk2"/>
                </a:solidFill>
              </a:defRPr>
            </a:lvl6pPr>
            <a:lvl7pPr lvl="6">
              <a:spcBef>
                <a:spcPts val="0"/>
              </a:spcBef>
              <a:spcAft>
                <a:spcPts val="0"/>
              </a:spcAft>
              <a:buClr>
                <a:schemeClr val="dk2"/>
              </a:buClr>
              <a:buSzPts val="3000"/>
              <a:buNone/>
              <a:defRPr sz="3000">
                <a:solidFill>
                  <a:schemeClr val="dk2"/>
                </a:solidFill>
              </a:defRPr>
            </a:lvl7pPr>
            <a:lvl8pPr lvl="7">
              <a:spcBef>
                <a:spcPts val="0"/>
              </a:spcBef>
              <a:spcAft>
                <a:spcPts val="0"/>
              </a:spcAft>
              <a:buClr>
                <a:schemeClr val="dk2"/>
              </a:buClr>
              <a:buSzPts val="3000"/>
              <a:buNone/>
              <a:defRPr sz="3000">
                <a:solidFill>
                  <a:schemeClr val="dk2"/>
                </a:solidFill>
              </a:defRPr>
            </a:lvl8pPr>
            <a:lvl9pPr lvl="8">
              <a:spcBef>
                <a:spcPts val="0"/>
              </a:spcBef>
              <a:spcAft>
                <a:spcPts val="0"/>
              </a:spcAft>
              <a:buClr>
                <a:schemeClr val="dk2"/>
              </a:buClr>
              <a:buSzPts val="3000"/>
              <a:buNone/>
              <a:defRPr sz="3000">
                <a:solidFill>
                  <a:schemeClr val="dk2"/>
                </a:solidFill>
              </a:defRPr>
            </a:lvl9pPr>
          </a:lstStyle>
          <a:p/>
        </p:txBody>
      </p:sp>
      <p:sp>
        <p:nvSpPr>
          <p:cNvPr id="82" name="Google Shape;82;p9"/>
          <p:cNvSpPr txBox="1"/>
          <p:nvPr>
            <p:ph idx="1" type="body"/>
          </p:nvPr>
        </p:nvSpPr>
        <p:spPr>
          <a:xfrm>
            <a:off x="721225" y="2781725"/>
            <a:ext cx="3300900" cy="1597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83" name="Google Shape;83;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84" name="Shape 84"/>
        <p:cNvGrpSpPr/>
        <p:nvPr/>
      </p:nvGrpSpPr>
      <p:grpSpPr>
        <a:xfrm>
          <a:off x="0" y="0"/>
          <a:ext cx="0" cy="0"/>
          <a:chOff x="0" y="0"/>
          <a:chExt cx="0" cy="0"/>
        </a:xfrm>
      </p:grpSpPr>
      <p:grpSp>
        <p:nvGrpSpPr>
          <p:cNvPr id="85" name="Google Shape;85;p10"/>
          <p:cNvGrpSpPr/>
          <p:nvPr/>
        </p:nvGrpSpPr>
        <p:grpSpPr>
          <a:xfrm>
            <a:off x="830392" y="4169130"/>
            <a:ext cx="745763" cy="45826"/>
            <a:chOff x="4580561" y="2589004"/>
            <a:chExt cx="1064464" cy="25200"/>
          </a:xfrm>
        </p:grpSpPr>
        <p:sp>
          <p:nvSpPr>
            <p:cNvPr id="86" name="Google Shape;86;p10"/>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0"/>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10"/>
          <p:cNvSpPr txBox="1"/>
          <p:nvPr>
            <p:ph type="title"/>
          </p:nvPr>
        </p:nvSpPr>
        <p:spPr>
          <a:xfrm>
            <a:off x="729450" y="864300"/>
            <a:ext cx="7021200" cy="29850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3000"/>
              <a:buNone/>
              <a:defRPr sz="3000">
                <a:solidFill>
                  <a:schemeClr val="lt1"/>
                </a:solidFill>
              </a:defRPr>
            </a:lvl1pPr>
            <a:lvl2pPr lvl="1">
              <a:spcBef>
                <a:spcPts val="0"/>
              </a:spcBef>
              <a:spcAft>
                <a:spcPts val="0"/>
              </a:spcAft>
              <a:buClr>
                <a:schemeClr val="lt1"/>
              </a:buClr>
              <a:buSzPts val="3000"/>
              <a:buNone/>
              <a:defRPr sz="3000">
                <a:solidFill>
                  <a:schemeClr val="lt1"/>
                </a:solidFill>
              </a:defRPr>
            </a:lvl2pPr>
            <a:lvl3pPr lvl="2">
              <a:spcBef>
                <a:spcPts val="0"/>
              </a:spcBef>
              <a:spcAft>
                <a:spcPts val="0"/>
              </a:spcAft>
              <a:buClr>
                <a:schemeClr val="lt1"/>
              </a:buClr>
              <a:buSzPts val="3000"/>
              <a:buNone/>
              <a:defRPr sz="3000">
                <a:solidFill>
                  <a:schemeClr val="lt1"/>
                </a:solidFill>
              </a:defRPr>
            </a:lvl3pPr>
            <a:lvl4pPr lvl="3">
              <a:spcBef>
                <a:spcPts val="0"/>
              </a:spcBef>
              <a:spcAft>
                <a:spcPts val="0"/>
              </a:spcAft>
              <a:buClr>
                <a:schemeClr val="lt1"/>
              </a:buClr>
              <a:buSzPts val="3000"/>
              <a:buNone/>
              <a:defRPr sz="3000">
                <a:solidFill>
                  <a:schemeClr val="lt1"/>
                </a:solidFill>
              </a:defRPr>
            </a:lvl4pPr>
            <a:lvl5pPr lvl="4">
              <a:spcBef>
                <a:spcPts val="0"/>
              </a:spcBef>
              <a:spcAft>
                <a:spcPts val="0"/>
              </a:spcAft>
              <a:buClr>
                <a:schemeClr val="lt1"/>
              </a:buClr>
              <a:buSzPts val="3000"/>
              <a:buNone/>
              <a:defRPr sz="3000">
                <a:solidFill>
                  <a:schemeClr val="lt1"/>
                </a:solidFill>
              </a:defRPr>
            </a:lvl5pPr>
            <a:lvl6pPr lvl="5">
              <a:spcBef>
                <a:spcPts val="0"/>
              </a:spcBef>
              <a:spcAft>
                <a:spcPts val="0"/>
              </a:spcAft>
              <a:buClr>
                <a:schemeClr val="lt1"/>
              </a:buClr>
              <a:buSzPts val="3000"/>
              <a:buNone/>
              <a:defRPr sz="3000">
                <a:solidFill>
                  <a:schemeClr val="lt1"/>
                </a:solidFill>
              </a:defRPr>
            </a:lvl6pPr>
            <a:lvl7pPr lvl="6">
              <a:spcBef>
                <a:spcPts val="0"/>
              </a:spcBef>
              <a:spcAft>
                <a:spcPts val="0"/>
              </a:spcAft>
              <a:buClr>
                <a:schemeClr val="lt1"/>
              </a:buClr>
              <a:buSzPts val="3000"/>
              <a:buNone/>
              <a:defRPr sz="3000">
                <a:solidFill>
                  <a:schemeClr val="lt1"/>
                </a:solidFill>
              </a:defRPr>
            </a:lvl7pPr>
            <a:lvl8pPr lvl="7">
              <a:spcBef>
                <a:spcPts val="0"/>
              </a:spcBef>
              <a:spcAft>
                <a:spcPts val="0"/>
              </a:spcAft>
              <a:buClr>
                <a:schemeClr val="lt1"/>
              </a:buClr>
              <a:buSzPts val="3000"/>
              <a:buNone/>
              <a:defRPr sz="3000">
                <a:solidFill>
                  <a:schemeClr val="lt1"/>
                </a:solidFill>
              </a:defRPr>
            </a:lvl8pPr>
            <a:lvl9pPr lvl="8">
              <a:spcBef>
                <a:spcPts val="0"/>
              </a:spcBef>
              <a:spcAft>
                <a:spcPts val="0"/>
              </a:spcAft>
              <a:buClr>
                <a:schemeClr val="lt1"/>
              </a:buClr>
              <a:buSzPts val="3000"/>
              <a:buNone/>
              <a:defRPr sz="3000">
                <a:solidFill>
                  <a:schemeClr val="lt1"/>
                </a:solidFill>
              </a:defRPr>
            </a:lvl9pPr>
          </a:lstStyle>
          <a:p/>
        </p:txBody>
      </p:sp>
      <p:sp>
        <p:nvSpPr>
          <p:cNvPr id="89" name="Google Shape;89;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17"/>
          <p:cNvSpPr txBox="1"/>
          <p:nvPr>
            <p:ph type="ctrTitle"/>
          </p:nvPr>
        </p:nvSpPr>
        <p:spPr>
          <a:xfrm>
            <a:off x="729450" y="1322450"/>
            <a:ext cx="7937700" cy="144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0" lang="en" sz="3000">
                <a:solidFill>
                  <a:srgbClr val="000000"/>
                </a:solidFill>
                <a:latin typeface="Arial"/>
                <a:ea typeface="Arial"/>
                <a:cs typeface="Arial"/>
                <a:sym typeface="Arial"/>
              </a:rPr>
              <a:t>Leveraging Textual Specifications for Grammar-based Fuzzing of Network Protocols</a:t>
            </a:r>
            <a:endParaRPr b="0" sz="3000">
              <a:solidFill>
                <a:srgbClr val="000000"/>
              </a:solidFill>
              <a:latin typeface="Arial"/>
              <a:ea typeface="Arial"/>
              <a:cs typeface="Arial"/>
              <a:sym typeface="Arial"/>
            </a:endParaRPr>
          </a:p>
          <a:p>
            <a:pPr indent="0" lvl="0" marL="0" rtl="0" algn="l">
              <a:spcBef>
                <a:spcPts val="0"/>
              </a:spcBef>
              <a:spcAft>
                <a:spcPts val="0"/>
              </a:spcAft>
              <a:buClr>
                <a:srgbClr val="000000"/>
              </a:buClr>
              <a:buSzPts val="1100"/>
              <a:buFont typeface="Arial"/>
              <a:buNone/>
            </a:pPr>
            <a:r>
              <a:rPr b="0" lang="en" sz="1100">
                <a:solidFill>
                  <a:srgbClr val="000000"/>
                </a:solidFill>
                <a:latin typeface="Arial"/>
                <a:ea typeface="Arial"/>
                <a:cs typeface="Arial"/>
                <a:sym typeface="Arial"/>
              </a:rPr>
              <a:t>				</a:t>
            </a:r>
            <a:endParaRPr b="0" sz="1100">
              <a:solidFill>
                <a:srgbClr val="000000"/>
              </a:solidFill>
              <a:latin typeface="Arial"/>
              <a:ea typeface="Arial"/>
              <a:cs typeface="Arial"/>
              <a:sym typeface="Arial"/>
            </a:endParaRPr>
          </a:p>
          <a:p>
            <a:pPr indent="0" lvl="0" marL="0" rtl="0" algn="l">
              <a:spcBef>
                <a:spcPts val="0"/>
              </a:spcBef>
              <a:spcAft>
                <a:spcPts val="0"/>
              </a:spcAft>
              <a:buClr>
                <a:srgbClr val="000000"/>
              </a:buClr>
              <a:buSzPts val="1100"/>
              <a:buFont typeface="Arial"/>
              <a:buNone/>
            </a:pPr>
            <a:r>
              <a:rPr b="0" lang="en" sz="1100">
                <a:solidFill>
                  <a:srgbClr val="000000"/>
                </a:solidFill>
                <a:latin typeface="Arial"/>
                <a:ea typeface="Arial"/>
                <a:cs typeface="Arial"/>
                <a:sym typeface="Arial"/>
              </a:rPr>
              <a:t>			</a:t>
            </a:r>
            <a:endParaRPr b="0" sz="1100">
              <a:solidFill>
                <a:srgbClr val="000000"/>
              </a:solidFill>
              <a:latin typeface="Arial"/>
              <a:ea typeface="Arial"/>
              <a:cs typeface="Arial"/>
              <a:sym typeface="Arial"/>
            </a:endParaRPr>
          </a:p>
          <a:p>
            <a:pPr indent="0" lvl="0" marL="0" rtl="0" algn="l">
              <a:spcBef>
                <a:spcPts val="0"/>
              </a:spcBef>
              <a:spcAft>
                <a:spcPts val="0"/>
              </a:spcAft>
              <a:buClr>
                <a:srgbClr val="000000"/>
              </a:buClr>
              <a:buSzPts val="1100"/>
              <a:buFont typeface="Arial"/>
              <a:buNone/>
            </a:pPr>
            <a:r>
              <a:rPr b="0" lang="en" sz="1100">
                <a:solidFill>
                  <a:srgbClr val="000000"/>
                </a:solidFill>
                <a:latin typeface="Arial"/>
                <a:ea typeface="Arial"/>
                <a:cs typeface="Arial"/>
                <a:sym typeface="Arial"/>
              </a:rPr>
              <a:t>		</a:t>
            </a:r>
            <a:endParaRPr b="0" sz="1100">
              <a:solidFill>
                <a:srgbClr val="000000"/>
              </a:solidFill>
              <a:latin typeface="Arial"/>
              <a:ea typeface="Arial"/>
              <a:cs typeface="Arial"/>
              <a:sym typeface="Arial"/>
            </a:endParaRPr>
          </a:p>
          <a:p>
            <a:pPr indent="0" lvl="0" marL="0" rtl="0" algn="l">
              <a:spcBef>
                <a:spcPts val="0"/>
              </a:spcBef>
              <a:spcAft>
                <a:spcPts val="0"/>
              </a:spcAft>
              <a:buNone/>
            </a:pPr>
            <a:r>
              <a:t/>
            </a:r>
            <a:endParaRPr/>
          </a:p>
        </p:txBody>
      </p:sp>
      <p:sp>
        <p:nvSpPr>
          <p:cNvPr id="136" name="Google Shape;136;p17"/>
          <p:cNvSpPr txBox="1"/>
          <p:nvPr>
            <p:ph idx="1" type="subTitle"/>
          </p:nvPr>
        </p:nvSpPr>
        <p:spPr>
          <a:xfrm>
            <a:off x="729450" y="3105450"/>
            <a:ext cx="7286400" cy="82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Samuel Jero, Maria Leonor Pacheco, Dan Goldwasser, Cristina Nita-Rotaru</a:t>
            </a:r>
            <a:endParaRPr/>
          </a:p>
          <a:p>
            <a:pPr indent="0" lvl="0" marL="0" rtl="0" algn="l">
              <a:spcBef>
                <a:spcPts val="0"/>
              </a:spcBef>
              <a:spcAft>
                <a:spcPts val="0"/>
              </a:spcAft>
              <a:buNone/>
            </a:pPr>
            <a:r>
              <a:t/>
            </a:r>
            <a:endParaRPr/>
          </a:p>
        </p:txBody>
      </p:sp>
      <p:pic>
        <p:nvPicPr>
          <p:cNvPr id="137" name="Google Shape;137;p17"/>
          <p:cNvPicPr preferRelativeResize="0"/>
          <p:nvPr/>
        </p:nvPicPr>
        <p:blipFill>
          <a:blip r:embed="rId3">
            <a:alphaModFix/>
          </a:blip>
          <a:stretch>
            <a:fillRect/>
          </a:stretch>
        </p:blipFill>
        <p:spPr>
          <a:xfrm>
            <a:off x="4717758" y="4148052"/>
            <a:ext cx="1237116" cy="647400"/>
          </a:xfrm>
          <a:prstGeom prst="rect">
            <a:avLst/>
          </a:prstGeom>
          <a:noFill/>
          <a:ln>
            <a:noFill/>
          </a:ln>
        </p:spPr>
      </p:pic>
      <p:pic>
        <p:nvPicPr>
          <p:cNvPr id="138" name="Google Shape;138;p17"/>
          <p:cNvPicPr preferRelativeResize="0"/>
          <p:nvPr/>
        </p:nvPicPr>
        <p:blipFill>
          <a:blip r:embed="rId4">
            <a:alphaModFix/>
          </a:blip>
          <a:stretch>
            <a:fillRect/>
          </a:stretch>
        </p:blipFill>
        <p:spPr>
          <a:xfrm>
            <a:off x="6183475" y="4302825"/>
            <a:ext cx="1832374" cy="337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2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2800"/>
              <a:t>Intrinsic Evaluation: Information Extraction</a:t>
            </a:r>
            <a:endParaRPr sz="2800"/>
          </a:p>
          <a:p>
            <a:pPr indent="0" lvl="0" marL="0" rtl="0" algn="l">
              <a:spcBef>
                <a:spcPts val="0"/>
              </a:spcBef>
              <a:spcAft>
                <a:spcPts val="0"/>
              </a:spcAft>
              <a:buNone/>
            </a:pPr>
            <a:r>
              <a:t/>
            </a:r>
            <a:endParaRPr/>
          </a:p>
        </p:txBody>
      </p:sp>
      <p:sp>
        <p:nvSpPr>
          <p:cNvPr id="230" name="Google Shape;230;p26"/>
          <p:cNvSpPr txBox="1"/>
          <p:nvPr>
            <p:ph idx="1" type="body"/>
          </p:nvPr>
        </p:nvSpPr>
        <p:spPr>
          <a:xfrm>
            <a:off x="612550" y="2053825"/>
            <a:ext cx="8037900" cy="2261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en" sz="1800">
                <a:solidFill>
                  <a:schemeClr val="accent3"/>
                </a:solidFill>
              </a:rPr>
              <a:t>Our Approach:</a:t>
            </a:r>
            <a:r>
              <a:rPr lang="en" sz="1800"/>
              <a:t> Linear classifier </a:t>
            </a:r>
            <a:r>
              <a:rPr lang="en" sz="1800"/>
              <a:t>that learns a similarity metric between text chunks and symbol types, considering character-level similarity, writing style, context words, etc.</a:t>
            </a:r>
            <a:br>
              <a:rPr lang="en" sz="1800"/>
            </a:br>
            <a:endParaRPr/>
          </a:p>
          <a:p>
            <a:pPr indent="-342900" lvl="0" marL="457200" rtl="0" algn="l">
              <a:spcBef>
                <a:spcPts val="0"/>
              </a:spcBef>
              <a:spcAft>
                <a:spcPts val="0"/>
              </a:spcAft>
              <a:buSzPts val="1800"/>
              <a:buChar char="●"/>
            </a:pPr>
            <a:r>
              <a:rPr b="1" lang="en" sz="1800">
                <a:solidFill>
                  <a:schemeClr val="dk1"/>
                </a:solidFill>
              </a:rPr>
              <a:t>Baselines:</a:t>
            </a:r>
            <a:endParaRPr b="1" sz="1800">
              <a:solidFill>
                <a:schemeClr val="dk1"/>
              </a:solidFill>
            </a:endParaRPr>
          </a:p>
          <a:p>
            <a:pPr indent="-342900" lvl="1" marL="914400" rtl="0" algn="l">
              <a:spcBef>
                <a:spcPts val="0"/>
              </a:spcBef>
              <a:spcAft>
                <a:spcPts val="0"/>
              </a:spcAft>
              <a:buSzPts val="1800"/>
              <a:buChar char="○"/>
            </a:pPr>
            <a:r>
              <a:rPr lang="en" sz="1800"/>
              <a:t>Overlap between symbol types and text chunks</a:t>
            </a:r>
            <a:endParaRPr sz="1800"/>
          </a:p>
          <a:p>
            <a:pPr indent="-342900" lvl="1" marL="914400" rtl="0" algn="l">
              <a:spcBef>
                <a:spcPts val="0"/>
              </a:spcBef>
              <a:spcAft>
                <a:spcPts val="0"/>
              </a:spcAft>
              <a:buSzPts val="1800"/>
              <a:buChar char="○"/>
            </a:pPr>
            <a:r>
              <a:rPr lang="en" sz="1800"/>
              <a:t>Rule based systems that use our feature set</a:t>
            </a:r>
            <a:endParaRPr sz="1800"/>
          </a:p>
          <a:p>
            <a:pPr indent="-342900" lvl="2" marL="1371600" rtl="0" algn="l">
              <a:spcBef>
                <a:spcPts val="0"/>
              </a:spcBef>
              <a:spcAft>
                <a:spcPts val="0"/>
              </a:spcAft>
              <a:buSzPts val="1800"/>
              <a:buChar char="■"/>
            </a:pPr>
            <a:r>
              <a:rPr lang="en" sz="1800"/>
              <a:t>RB1: weight each feature by frequency of occurrence </a:t>
            </a:r>
            <a:endParaRPr sz="1800"/>
          </a:p>
          <a:p>
            <a:pPr indent="-342900" lvl="2" marL="1371600" rtl="0" algn="l">
              <a:spcBef>
                <a:spcPts val="0"/>
              </a:spcBef>
              <a:spcAft>
                <a:spcPts val="0"/>
              </a:spcAft>
              <a:buSzPts val="1800"/>
              <a:buChar char="■"/>
            </a:pPr>
            <a:r>
              <a:rPr lang="en" sz="1800"/>
              <a:t>RB2: weight each feature by majority vote</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2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Intrinsic Evaluation: Information Extraction</a:t>
            </a:r>
            <a:endParaRPr sz="2400"/>
          </a:p>
        </p:txBody>
      </p:sp>
      <p:sp>
        <p:nvSpPr>
          <p:cNvPr id="236" name="Google Shape;236;p27"/>
          <p:cNvSpPr txBox="1"/>
          <p:nvPr/>
        </p:nvSpPr>
        <p:spPr>
          <a:xfrm>
            <a:off x="416550" y="4308550"/>
            <a:ext cx="4809600" cy="56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Properties can span several chunks</a:t>
            </a:r>
            <a:endParaRPr sz="1000"/>
          </a:p>
          <a:p>
            <a:pPr indent="0" lvl="0" marL="0" rtl="0" algn="l">
              <a:spcBef>
                <a:spcPts val="0"/>
              </a:spcBef>
              <a:spcAft>
                <a:spcPts val="0"/>
              </a:spcAft>
              <a:buNone/>
            </a:pPr>
            <a:r>
              <a:rPr lang="en" sz="1000"/>
              <a:t>* S-TPR: Span true positive rate</a:t>
            </a:r>
            <a:endParaRPr sz="1000"/>
          </a:p>
          <a:p>
            <a:pPr indent="0" lvl="0" marL="0" rtl="0" algn="l">
              <a:spcBef>
                <a:spcPts val="0"/>
              </a:spcBef>
              <a:spcAft>
                <a:spcPts val="0"/>
              </a:spcAft>
              <a:buNone/>
            </a:pPr>
            <a:r>
              <a:rPr lang="en" sz="1000"/>
              <a:t>* C-FPR: Chunk false positive rate</a:t>
            </a:r>
            <a:endParaRPr sz="1000"/>
          </a:p>
        </p:txBody>
      </p:sp>
      <p:pic>
        <p:nvPicPr>
          <p:cNvPr id="237" name="Google Shape;237;p27"/>
          <p:cNvPicPr preferRelativeResize="0"/>
          <p:nvPr/>
        </p:nvPicPr>
        <p:blipFill>
          <a:blip r:embed="rId3">
            <a:alphaModFix/>
          </a:blip>
          <a:stretch>
            <a:fillRect/>
          </a:stretch>
        </p:blipFill>
        <p:spPr>
          <a:xfrm>
            <a:off x="960426" y="2337400"/>
            <a:ext cx="3663700" cy="1915800"/>
          </a:xfrm>
          <a:prstGeom prst="rect">
            <a:avLst/>
          </a:prstGeom>
          <a:noFill/>
          <a:ln>
            <a:noFill/>
          </a:ln>
        </p:spPr>
      </p:pic>
      <p:pic>
        <p:nvPicPr>
          <p:cNvPr id="238" name="Google Shape;238;p27"/>
          <p:cNvPicPr preferRelativeResize="0"/>
          <p:nvPr/>
        </p:nvPicPr>
        <p:blipFill>
          <a:blip r:embed="rId4">
            <a:alphaModFix/>
          </a:blip>
          <a:stretch>
            <a:fillRect/>
          </a:stretch>
        </p:blipFill>
        <p:spPr>
          <a:xfrm>
            <a:off x="5073750" y="2272085"/>
            <a:ext cx="3421525" cy="1981115"/>
          </a:xfrm>
          <a:prstGeom prst="rect">
            <a:avLst/>
          </a:prstGeom>
          <a:noFill/>
          <a:ln>
            <a:noFill/>
          </a:ln>
        </p:spPr>
      </p:pic>
      <p:sp>
        <p:nvSpPr>
          <p:cNvPr id="239" name="Google Shape;239;p27"/>
          <p:cNvSpPr txBox="1"/>
          <p:nvPr/>
        </p:nvSpPr>
        <p:spPr>
          <a:xfrm>
            <a:off x="1626075" y="2026825"/>
            <a:ext cx="2302200" cy="65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accent3"/>
                </a:solidFill>
                <a:latin typeface="Lato"/>
                <a:ea typeface="Lato"/>
                <a:cs typeface="Lato"/>
                <a:sym typeface="Lato"/>
              </a:rPr>
              <a:t>Table 1: Field Mentions</a:t>
            </a:r>
            <a:endParaRPr b="1">
              <a:solidFill>
                <a:schemeClr val="accent3"/>
              </a:solidFill>
              <a:latin typeface="Lato"/>
              <a:ea typeface="Lato"/>
              <a:cs typeface="Lato"/>
              <a:sym typeface="Lato"/>
            </a:endParaRPr>
          </a:p>
        </p:txBody>
      </p:sp>
      <p:sp>
        <p:nvSpPr>
          <p:cNvPr id="240" name="Google Shape;240;p27"/>
          <p:cNvSpPr txBox="1"/>
          <p:nvPr/>
        </p:nvSpPr>
        <p:spPr>
          <a:xfrm>
            <a:off x="5585600" y="1950625"/>
            <a:ext cx="2574600" cy="65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Lato"/>
                <a:ea typeface="Lato"/>
                <a:cs typeface="Lato"/>
                <a:sym typeface="Lato"/>
              </a:rPr>
              <a:t>Table 2: Property Mentions</a:t>
            </a:r>
            <a:endParaRPr b="1">
              <a:solidFill>
                <a:schemeClr val="dk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2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Extrinsic Evaluation: Fuzzer</a:t>
            </a:r>
            <a:endParaRPr sz="2800"/>
          </a:p>
        </p:txBody>
      </p:sp>
      <p:sp>
        <p:nvSpPr>
          <p:cNvPr id="246" name="Google Shape;246;p28"/>
          <p:cNvSpPr txBox="1"/>
          <p:nvPr>
            <p:ph idx="1" type="body"/>
          </p:nvPr>
        </p:nvSpPr>
        <p:spPr>
          <a:xfrm>
            <a:off x="729450" y="2002675"/>
            <a:ext cx="7688700" cy="2261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Use an NLP pipeline to extract protocol grammars on a real scenario</a:t>
            </a:r>
            <a:br>
              <a:rPr lang="en" sz="1800"/>
            </a:br>
            <a:endParaRPr sz="1100"/>
          </a:p>
          <a:p>
            <a:pPr indent="-342900" lvl="0" marL="457200" rtl="0" algn="l">
              <a:spcBef>
                <a:spcPts val="0"/>
              </a:spcBef>
              <a:spcAft>
                <a:spcPts val="0"/>
              </a:spcAft>
              <a:buSzPts val="1800"/>
              <a:buChar char="●"/>
            </a:pPr>
            <a:r>
              <a:rPr b="1" lang="en" sz="1800">
                <a:solidFill>
                  <a:schemeClr val="accent3"/>
                </a:solidFill>
              </a:rPr>
              <a:t>SNAKE</a:t>
            </a:r>
            <a:r>
              <a:rPr lang="en" sz="1800"/>
              <a:t>: State-of-the-art grammar-based fuzzer for network transport protocols</a:t>
            </a:r>
            <a:br>
              <a:rPr lang="en" sz="1800"/>
            </a:br>
            <a:endParaRPr sz="1100"/>
          </a:p>
          <a:p>
            <a:pPr indent="-342900" lvl="0" marL="457200" rtl="0" algn="l">
              <a:spcBef>
                <a:spcPts val="0"/>
              </a:spcBef>
              <a:spcAft>
                <a:spcPts val="0"/>
              </a:spcAft>
              <a:buSzPts val="1800"/>
              <a:buChar char="●"/>
            </a:pPr>
            <a:r>
              <a:rPr b="1" lang="en" sz="1800">
                <a:solidFill>
                  <a:schemeClr val="dk1"/>
                </a:solidFill>
              </a:rPr>
              <a:t>Evaluated Approaches</a:t>
            </a:r>
            <a:r>
              <a:rPr lang="en" sz="1800"/>
              <a:t>:</a:t>
            </a:r>
            <a:endParaRPr sz="1800"/>
          </a:p>
          <a:p>
            <a:pPr indent="-342900" lvl="1" marL="914400" rtl="0" algn="l">
              <a:spcBef>
                <a:spcPts val="0"/>
              </a:spcBef>
              <a:spcAft>
                <a:spcPts val="0"/>
              </a:spcAft>
              <a:buSzPts val="1800"/>
              <a:buChar char="○"/>
            </a:pPr>
            <a:r>
              <a:rPr b="1" lang="en" sz="1800"/>
              <a:t>Random</a:t>
            </a:r>
            <a:r>
              <a:rPr lang="en" sz="1800"/>
              <a:t>:  no information about the protocol grammar</a:t>
            </a:r>
            <a:endParaRPr sz="1800"/>
          </a:p>
          <a:p>
            <a:pPr indent="-342900" lvl="1" marL="914400" rtl="0" algn="l">
              <a:spcBef>
                <a:spcPts val="0"/>
              </a:spcBef>
              <a:spcAft>
                <a:spcPts val="0"/>
              </a:spcAft>
              <a:buSzPts val="1800"/>
              <a:buChar char="○"/>
            </a:pPr>
            <a:r>
              <a:rPr b="1" lang="en" sz="1800"/>
              <a:t>Manual</a:t>
            </a:r>
            <a:r>
              <a:rPr lang="en" sz="1800"/>
              <a:t>: manually created protocol grammar</a:t>
            </a:r>
            <a:endParaRPr sz="1800"/>
          </a:p>
          <a:p>
            <a:pPr indent="-342900" lvl="1" marL="914400" rtl="0" algn="l">
              <a:spcBef>
                <a:spcPts val="0"/>
              </a:spcBef>
              <a:spcAft>
                <a:spcPts val="0"/>
              </a:spcAft>
              <a:buSzPts val="1800"/>
              <a:buChar char="○"/>
            </a:pPr>
            <a:r>
              <a:rPr b="1" lang="en" sz="1800"/>
              <a:t>NLP-based</a:t>
            </a:r>
            <a:r>
              <a:rPr lang="en" sz="1800"/>
              <a:t>: automatically extracted protocol grammar</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Google Shape;251;p2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t>Extrinsic Evaluation: SNAKE Fuzzer</a:t>
            </a:r>
            <a:endParaRPr/>
          </a:p>
          <a:p>
            <a:pPr indent="0" lvl="0" marL="0" rtl="0" algn="l">
              <a:spcBef>
                <a:spcPts val="0"/>
              </a:spcBef>
              <a:spcAft>
                <a:spcPts val="0"/>
              </a:spcAft>
              <a:buNone/>
            </a:pPr>
            <a:r>
              <a:t/>
            </a:r>
            <a:endParaRPr/>
          </a:p>
        </p:txBody>
      </p:sp>
      <p:graphicFrame>
        <p:nvGraphicFramePr>
          <p:cNvPr id="252" name="Google Shape;252;p29"/>
          <p:cNvGraphicFramePr/>
          <p:nvPr/>
        </p:nvGraphicFramePr>
        <p:xfrm>
          <a:off x="306125" y="2156600"/>
          <a:ext cx="3000000" cy="3000000"/>
        </p:xfrm>
        <a:graphic>
          <a:graphicData uri="http://schemas.openxmlformats.org/drawingml/2006/table">
            <a:tbl>
              <a:tblPr>
                <a:noFill/>
                <a:tableStyleId>{F7D45F6A-AB9B-40C5-AF0E-4D873B55270D}</a:tableStyleId>
              </a:tblPr>
              <a:tblGrid>
                <a:gridCol w="1327850"/>
                <a:gridCol w="879075"/>
                <a:gridCol w="982600"/>
                <a:gridCol w="982600"/>
                <a:gridCol w="775550"/>
                <a:gridCol w="811400"/>
                <a:gridCol w="946750"/>
                <a:gridCol w="1051675"/>
                <a:gridCol w="801225"/>
              </a:tblGrid>
              <a:tr h="381000">
                <a:tc rowSpan="2">
                  <a:txBody>
                    <a:bodyPr>
                      <a:noAutofit/>
                    </a:bodyPr>
                    <a:lstStyle/>
                    <a:p>
                      <a:pPr indent="0" lvl="0" marL="0" rtl="0" algn="l">
                        <a:spcBef>
                          <a:spcPts val="0"/>
                        </a:spcBef>
                        <a:spcAft>
                          <a:spcPts val="0"/>
                        </a:spcAft>
                        <a:buNone/>
                      </a:pPr>
                      <a:r>
                        <a:t/>
                      </a:r>
                      <a:endParaRPr/>
                    </a:p>
                  </a:txBody>
                  <a:tcPr marT="91425" marB="91425" marR="91425" marL="91425"/>
                </a:tc>
                <a:tc gridSpan="4">
                  <a:txBody>
                    <a:bodyPr>
                      <a:noAutofit/>
                    </a:bodyPr>
                    <a:lstStyle/>
                    <a:p>
                      <a:pPr indent="0" lvl="0" marL="0" rtl="0" algn="ctr">
                        <a:spcBef>
                          <a:spcPts val="0"/>
                        </a:spcBef>
                        <a:spcAft>
                          <a:spcPts val="0"/>
                        </a:spcAft>
                        <a:buNone/>
                      </a:pPr>
                      <a:r>
                        <a:rPr b="1" lang="en"/>
                        <a:t>TCP</a:t>
                      </a:r>
                      <a:endParaRPr b="1"/>
                    </a:p>
                  </a:txBody>
                  <a:tcPr marT="91425" marB="91425" marR="91425" marL="91425">
                    <a:solidFill>
                      <a:srgbClr val="D0E0E3"/>
                    </a:solidFill>
                  </a:tcPr>
                </a:tc>
                <a:tc hMerge="1"/>
                <a:tc hMerge="1"/>
                <a:tc hMerge="1"/>
                <a:tc gridSpan="4">
                  <a:txBody>
                    <a:bodyPr>
                      <a:noAutofit/>
                    </a:bodyPr>
                    <a:lstStyle/>
                    <a:p>
                      <a:pPr indent="0" lvl="0" marL="0" rtl="0" algn="ctr">
                        <a:spcBef>
                          <a:spcPts val="0"/>
                        </a:spcBef>
                        <a:spcAft>
                          <a:spcPts val="0"/>
                        </a:spcAft>
                        <a:buNone/>
                      </a:pPr>
                      <a:r>
                        <a:rPr b="1" lang="en"/>
                        <a:t>DCCP</a:t>
                      </a:r>
                      <a:endParaRPr b="1"/>
                    </a:p>
                  </a:txBody>
                  <a:tcPr marT="91425" marB="91425" marR="91425" marL="91425">
                    <a:lnB cap="flat" cmpd="sng" w="9525">
                      <a:solidFill>
                        <a:srgbClr val="9E9E9E"/>
                      </a:solidFill>
                      <a:prstDash val="solid"/>
                      <a:round/>
                      <a:headEnd len="sm" w="sm" type="none"/>
                      <a:tailEnd len="sm" w="sm" type="none"/>
                    </a:lnB>
                    <a:solidFill>
                      <a:srgbClr val="D0E0E3"/>
                    </a:solidFill>
                  </a:tcPr>
                </a:tc>
                <a:tc hMerge="1"/>
                <a:tc hMerge="1"/>
                <a:tc hMerge="1"/>
              </a:tr>
              <a:tr h="381000">
                <a:tc vMerge="1"/>
                <a:tc>
                  <a:txBody>
                    <a:bodyPr>
                      <a:noAutofit/>
                    </a:bodyPr>
                    <a:lstStyle/>
                    <a:p>
                      <a:pPr indent="0" lvl="0" marL="0" rtl="0" algn="l">
                        <a:spcBef>
                          <a:spcPts val="0"/>
                        </a:spcBef>
                        <a:spcAft>
                          <a:spcPts val="0"/>
                        </a:spcAft>
                        <a:buNone/>
                      </a:pPr>
                      <a:r>
                        <a:rPr b="1" lang="en" sz="1200"/>
                        <a:t>Unique Pkt Type Traces</a:t>
                      </a:r>
                      <a:endParaRPr b="1" sz="1200"/>
                    </a:p>
                  </a:txBody>
                  <a:tcPr marT="91425" marB="91425" marR="91425" marL="91425">
                    <a:solidFill>
                      <a:srgbClr val="D9D2E9"/>
                    </a:solidFill>
                  </a:tcPr>
                </a:tc>
                <a:tc>
                  <a:txBody>
                    <a:bodyPr>
                      <a:noAutofit/>
                    </a:bodyPr>
                    <a:lstStyle/>
                    <a:p>
                      <a:pPr indent="0" lvl="0" marL="0" rtl="0" algn="l">
                        <a:spcBef>
                          <a:spcPts val="0"/>
                        </a:spcBef>
                        <a:spcAft>
                          <a:spcPts val="0"/>
                        </a:spcAft>
                        <a:buNone/>
                      </a:pPr>
                      <a:r>
                        <a:rPr b="1" lang="en" sz="1200"/>
                        <a:t>Total</a:t>
                      </a:r>
                      <a:br>
                        <a:rPr b="1" lang="en" sz="1200"/>
                      </a:br>
                      <a:r>
                        <a:rPr b="1" lang="en" sz="1200"/>
                        <a:t>Strategies</a:t>
                      </a:r>
                      <a:endParaRPr b="1" sz="1200"/>
                    </a:p>
                  </a:txBody>
                  <a:tcPr marT="91425" marB="91425" marR="91425" marL="91425">
                    <a:solidFill>
                      <a:srgbClr val="D9D2E9"/>
                    </a:solidFill>
                  </a:tcPr>
                </a:tc>
                <a:tc>
                  <a:txBody>
                    <a:bodyPr>
                      <a:noAutofit/>
                    </a:bodyPr>
                    <a:lstStyle/>
                    <a:p>
                      <a:pPr indent="0" lvl="0" marL="0" rtl="0" algn="l">
                        <a:spcBef>
                          <a:spcPts val="0"/>
                        </a:spcBef>
                        <a:spcAft>
                          <a:spcPts val="0"/>
                        </a:spcAft>
                        <a:buNone/>
                      </a:pPr>
                      <a:r>
                        <a:rPr b="1" lang="en" sz="1200"/>
                        <a:t>Interesting</a:t>
                      </a:r>
                      <a:br>
                        <a:rPr b="1" lang="en" sz="1200"/>
                      </a:br>
                      <a:r>
                        <a:rPr b="1" lang="en" sz="1200"/>
                        <a:t>Attacks</a:t>
                      </a:r>
                      <a:endParaRPr b="1" sz="1200"/>
                    </a:p>
                  </a:txBody>
                  <a:tcPr marT="91425" marB="91425" marR="91425" marL="91425">
                    <a:solidFill>
                      <a:srgbClr val="FCE5CD"/>
                    </a:solidFill>
                  </a:tcPr>
                </a:tc>
                <a:tc>
                  <a:txBody>
                    <a:bodyPr>
                      <a:noAutofit/>
                    </a:bodyPr>
                    <a:lstStyle/>
                    <a:p>
                      <a:pPr indent="0" lvl="0" marL="0" rtl="0" algn="l">
                        <a:spcBef>
                          <a:spcPts val="0"/>
                        </a:spcBef>
                        <a:spcAft>
                          <a:spcPts val="0"/>
                        </a:spcAft>
                        <a:buNone/>
                      </a:pPr>
                      <a:r>
                        <a:rPr b="1" lang="en" sz="1200"/>
                        <a:t>Unique Attacks</a:t>
                      </a:r>
                      <a:endParaRPr b="1" sz="1200"/>
                    </a:p>
                  </a:txBody>
                  <a:tcPr marT="91425" marB="91425" marR="91425" marL="91425">
                    <a:lnR cap="flat" cmpd="sng" w="9525">
                      <a:solidFill>
                        <a:srgbClr val="9E9E9E"/>
                      </a:solidFill>
                      <a:prstDash val="solid"/>
                      <a:round/>
                      <a:headEnd len="sm" w="sm" type="none"/>
                      <a:tailEnd len="sm" w="sm" type="none"/>
                    </a:lnR>
                    <a:solidFill>
                      <a:srgbClr val="FCE5CD"/>
                    </a:solidFill>
                  </a:tcPr>
                </a:tc>
                <a:tc>
                  <a:txBody>
                    <a:bodyPr>
                      <a:noAutofit/>
                    </a:bodyPr>
                    <a:lstStyle/>
                    <a:p>
                      <a:pPr indent="0" lvl="0" marL="0" rtl="0" algn="l">
                        <a:spcBef>
                          <a:spcPts val="0"/>
                        </a:spcBef>
                        <a:spcAft>
                          <a:spcPts val="0"/>
                        </a:spcAft>
                        <a:buNone/>
                      </a:pPr>
                      <a:r>
                        <a:rPr b="1" lang="en" sz="1200"/>
                        <a:t>Unique Pkt Type Traces</a:t>
                      </a:r>
                      <a:endParaRPr b="1"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D2E9"/>
                    </a:solidFill>
                  </a:tcPr>
                </a:tc>
                <a:tc>
                  <a:txBody>
                    <a:bodyPr>
                      <a:noAutofit/>
                    </a:bodyPr>
                    <a:lstStyle/>
                    <a:p>
                      <a:pPr indent="0" lvl="0" marL="0" rtl="0" algn="l">
                        <a:spcBef>
                          <a:spcPts val="0"/>
                        </a:spcBef>
                        <a:spcAft>
                          <a:spcPts val="0"/>
                        </a:spcAft>
                        <a:buClr>
                          <a:srgbClr val="000000"/>
                        </a:buClr>
                        <a:buSzPts val="1100"/>
                        <a:buFont typeface="Arial"/>
                        <a:buNone/>
                      </a:pPr>
                      <a:r>
                        <a:rPr b="1" lang="en" sz="1200"/>
                        <a:t>Total</a:t>
                      </a:r>
                      <a:br>
                        <a:rPr b="1" lang="en" sz="1200"/>
                      </a:br>
                      <a:r>
                        <a:rPr b="1" lang="en" sz="1200"/>
                        <a:t>Strategies</a:t>
                      </a:r>
                      <a:endParaRPr b="1" sz="1200"/>
                    </a:p>
                    <a:p>
                      <a:pPr indent="0" lvl="0" marL="0" rtl="0" algn="l">
                        <a:spcBef>
                          <a:spcPts val="0"/>
                        </a:spcBef>
                        <a:spcAft>
                          <a:spcPts val="0"/>
                        </a:spcAft>
                        <a:buNone/>
                      </a:pPr>
                      <a:r>
                        <a:t/>
                      </a:r>
                      <a:endParaRPr b="1"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D2E9"/>
                    </a:solidFill>
                  </a:tcPr>
                </a:tc>
                <a:tc>
                  <a:txBody>
                    <a:bodyPr>
                      <a:noAutofit/>
                    </a:bodyPr>
                    <a:lstStyle/>
                    <a:p>
                      <a:pPr indent="0" lvl="0" marL="0" rtl="0" algn="l">
                        <a:spcBef>
                          <a:spcPts val="0"/>
                        </a:spcBef>
                        <a:spcAft>
                          <a:spcPts val="0"/>
                        </a:spcAft>
                        <a:buNone/>
                      </a:pPr>
                      <a:r>
                        <a:rPr b="1" lang="en" sz="1200"/>
                        <a:t>Interesting</a:t>
                      </a:r>
                      <a:br>
                        <a:rPr b="1" lang="en" sz="1200"/>
                      </a:br>
                      <a:r>
                        <a:rPr b="1" lang="en" sz="1200"/>
                        <a:t>Attacks</a:t>
                      </a:r>
                      <a:endParaRPr b="1" sz="1200"/>
                    </a:p>
                    <a:p>
                      <a:pPr indent="0" lvl="0" marL="0" rtl="0" algn="l">
                        <a:spcBef>
                          <a:spcPts val="0"/>
                        </a:spcBef>
                        <a:spcAft>
                          <a:spcPts val="0"/>
                        </a:spcAft>
                        <a:buClr>
                          <a:srgbClr val="000000"/>
                        </a:buClr>
                        <a:buSzPts val="1100"/>
                        <a:buFont typeface="Arial"/>
                        <a:buNone/>
                      </a:pPr>
                      <a:r>
                        <a:t/>
                      </a:r>
                      <a:endParaRPr b="1" sz="1200"/>
                    </a:p>
                    <a:p>
                      <a:pPr indent="0" lvl="0" marL="0" rtl="0" algn="l">
                        <a:spcBef>
                          <a:spcPts val="0"/>
                        </a:spcBef>
                        <a:spcAft>
                          <a:spcPts val="0"/>
                        </a:spcAft>
                        <a:buNone/>
                      </a:pPr>
                      <a:r>
                        <a:t/>
                      </a:r>
                      <a:endParaRPr b="1"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CE5CD"/>
                    </a:solidFill>
                  </a:tcPr>
                </a:tc>
                <a:tc>
                  <a:txBody>
                    <a:bodyPr>
                      <a:noAutofit/>
                    </a:bodyPr>
                    <a:lstStyle/>
                    <a:p>
                      <a:pPr indent="0" lvl="0" marL="0" rtl="0" algn="l">
                        <a:spcBef>
                          <a:spcPts val="0"/>
                        </a:spcBef>
                        <a:spcAft>
                          <a:spcPts val="0"/>
                        </a:spcAft>
                        <a:buNone/>
                      </a:pPr>
                      <a:r>
                        <a:rPr b="1" lang="en" sz="1200"/>
                        <a:t>Unique Attacks</a:t>
                      </a:r>
                      <a:endParaRPr b="1"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CE5CD"/>
                    </a:solidFill>
                  </a:tcPr>
                </a:tc>
              </a:tr>
              <a:tr h="381000">
                <a:tc>
                  <a:txBody>
                    <a:bodyPr>
                      <a:noAutofit/>
                    </a:bodyPr>
                    <a:lstStyle/>
                    <a:p>
                      <a:pPr indent="0" lvl="0" marL="0" rtl="0" algn="l">
                        <a:spcBef>
                          <a:spcPts val="0"/>
                        </a:spcBef>
                        <a:spcAft>
                          <a:spcPts val="0"/>
                        </a:spcAft>
                        <a:buNone/>
                      </a:pPr>
                      <a:r>
                        <a:rPr b="1" lang="en"/>
                        <a:t>Random</a:t>
                      </a:r>
                      <a:endParaRPr b="1"/>
                    </a:p>
                  </a:txBody>
                  <a:tcPr marT="91425" marB="91425" marR="91425" marL="91425">
                    <a:solidFill>
                      <a:srgbClr val="EFEFEF"/>
                    </a:solidFill>
                  </a:tcPr>
                </a:tc>
                <a:tc>
                  <a:txBody>
                    <a:bodyPr>
                      <a:noAutofit/>
                    </a:bodyPr>
                    <a:lstStyle/>
                    <a:p>
                      <a:pPr indent="0" lvl="0" marL="0" rtl="0" algn="l">
                        <a:spcBef>
                          <a:spcPts val="0"/>
                        </a:spcBef>
                        <a:spcAft>
                          <a:spcPts val="0"/>
                        </a:spcAft>
                        <a:buNone/>
                      </a:pPr>
                      <a:r>
                        <a:rPr b="1" lang="en" sz="1200">
                          <a:solidFill>
                            <a:srgbClr val="0000FF"/>
                          </a:solidFill>
                        </a:rPr>
                        <a:t>13</a:t>
                      </a:r>
                      <a:endParaRPr b="1" sz="1200">
                        <a:solidFill>
                          <a:srgbClr val="0000FF"/>
                        </a:solidFill>
                      </a:endParaRPr>
                    </a:p>
                  </a:txBody>
                  <a:tcPr marT="91425" marB="91425" marR="91425" marL="91425"/>
                </a:tc>
                <a:tc>
                  <a:txBody>
                    <a:bodyPr>
                      <a:noAutofit/>
                    </a:bodyPr>
                    <a:lstStyle/>
                    <a:p>
                      <a:pPr indent="0" lvl="0" marL="0" rtl="0" algn="l">
                        <a:spcBef>
                          <a:spcPts val="0"/>
                        </a:spcBef>
                        <a:spcAft>
                          <a:spcPts val="0"/>
                        </a:spcAft>
                        <a:buNone/>
                      </a:pPr>
                      <a:r>
                        <a:rPr b="1" lang="en" sz="1200">
                          <a:solidFill>
                            <a:srgbClr val="0000FF"/>
                          </a:solidFill>
                        </a:rPr>
                        <a:t>1000</a:t>
                      </a:r>
                      <a:endParaRPr b="1" sz="1200">
                        <a:solidFill>
                          <a:srgbClr val="0000FF"/>
                        </a:solidFill>
                      </a:endParaRPr>
                    </a:p>
                  </a:txBody>
                  <a:tcPr marT="91425" marB="91425" marR="91425" marL="91425"/>
                </a:tc>
                <a:tc>
                  <a:txBody>
                    <a:bodyPr>
                      <a:noAutofit/>
                    </a:bodyPr>
                    <a:lstStyle/>
                    <a:p>
                      <a:pPr indent="0" lvl="0" marL="0" rtl="0" algn="l">
                        <a:spcBef>
                          <a:spcPts val="0"/>
                        </a:spcBef>
                        <a:spcAft>
                          <a:spcPts val="0"/>
                        </a:spcAft>
                        <a:buNone/>
                      </a:pPr>
                      <a:r>
                        <a:rPr lang="en" sz="1200"/>
                        <a:t>0</a:t>
                      </a:r>
                      <a:endParaRPr sz="1200"/>
                    </a:p>
                  </a:txBody>
                  <a:tcPr marT="91425" marB="91425" marR="91425" marL="91425"/>
                </a:tc>
                <a:tc>
                  <a:txBody>
                    <a:bodyPr>
                      <a:noAutofit/>
                    </a:bodyPr>
                    <a:lstStyle/>
                    <a:p>
                      <a:pPr indent="0" lvl="0" marL="0" rtl="0" algn="l">
                        <a:spcBef>
                          <a:spcPts val="0"/>
                        </a:spcBef>
                        <a:spcAft>
                          <a:spcPts val="0"/>
                        </a:spcAft>
                        <a:buNone/>
                      </a:pPr>
                      <a:r>
                        <a:rPr lang="en" sz="1200"/>
                        <a:t>0</a:t>
                      </a:r>
                      <a:endParaRPr sz="1200"/>
                    </a:p>
                  </a:txBody>
                  <a:tcPr marT="91425" marB="91425" marR="91425" marL="91425"/>
                </a:tc>
                <a:tc>
                  <a:txBody>
                    <a:bodyPr>
                      <a:noAutofit/>
                    </a:bodyPr>
                    <a:lstStyle/>
                    <a:p>
                      <a:pPr indent="0" lvl="0" marL="0" rtl="0" algn="l">
                        <a:spcBef>
                          <a:spcPts val="0"/>
                        </a:spcBef>
                        <a:spcAft>
                          <a:spcPts val="0"/>
                        </a:spcAft>
                        <a:buNone/>
                      </a:pPr>
                      <a:r>
                        <a:rPr lang="en" sz="1200"/>
                        <a:t>18</a:t>
                      </a:r>
                      <a:endParaRPr sz="1200"/>
                    </a:p>
                  </a:txBody>
                  <a:tcPr marT="91425" marB="91425" marR="91425" marL="91425">
                    <a:lnT cap="flat" cmpd="sng" w="9525">
                      <a:solidFill>
                        <a:srgbClr val="9E9E9E"/>
                      </a:solidFill>
                      <a:prstDash val="solid"/>
                      <a:round/>
                      <a:headEnd len="sm" w="sm" type="none"/>
                      <a:tailEnd len="sm" w="sm" type="none"/>
                    </a:lnT>
                  </a:tcPr>
                </a:tc>
                <a:tc>
                  <a:txBody>
                    <a:bodyPr>
                      <a:noAutofit/>
                    </a:bodyPr>
                    <a:lstStyle/>
                    <a:p>
                      <a:pPr indent="0" lvl="0" marL="0" rtl="0" algn="l">
                        <a:spcBef>
                          <a:spcPts val="0"/>
                        </a:spcBef>
                        <a:spcAft>
                          <a:spcPts val="0"/>
                        </a:spcAft>
                        <a:buNone/>
                      </a:pPr>
                      <a:r>
                        <a:rPr b="1" lang="en" sz="1200">
                          <a:solidFill>
                            <a:srgbClr val="0000FF"/>
                          </a:solidFill>
                        </a:rPr>
                        <a:t>1000</a:t>
                      </a:r>
                      <a:endParaRPr b="1" sz="1200">
                        <a:solidFill>
                          <a:srgbClr val="0000FF"/>
                        </a:solidFill>
                      </a:endParaRPr>
                    </a:p>
                  </a:txBody>
                  <a:tcPr marT="91425" marB="91425" marR="91425" marL="91425">
                    <a:lnT cap="flat" cmpd="sng" w="9525">
                      <a:solidFill>
                        <a:srgbClr val="9E9E9E"/>
                      </a:solidFill>
                      <a:prstDash val="solid"/>
                      <a:round/>
                      <a:headEnd len="sm" w="sm" type="none"/>
                      <a:tailEnd len="sm" w="sm" type="none"/>
                    </a:lnT>
                  </a:tcPr>
                </a:tc>
                <a:tc>
                  <a:txBody>
                    <a:bodyPr>
                      <a:noAutofit/>
                    </a:bodyPr>
                    <a:lstStyle/>
                    <a:p>
                      <a:pPr indent="0" lvl="0" marL="0" rtl="0" algn="l">
                        <a:spcBef>
                          <a:spcPts val="0"/>
                        </a:spcBef>
                        <a:spcAft>
                          <a:spcPts val="0"/>
                        </a:spcAft>
                        <a:buNone/>
                      </a:pPr>
                      <a:r>
                        <a:rPr b="1" lang="en" sz="1200">
                          <a:solidFill>
                            <a:srgbClr val="0000FF"/>
                          </a:solidFill>
                        </a:rPr>
                        <a:t>0</a:t>
                      </a:r>
                      <a:endParaRPr b="1" sz="1200">
                        <a:solidFill>
                          <a:srgbClr val="0000FF"/>
                        </a:solidFill>
                      </a:endParaRPr>
                    </a:p>
                  </a:txBody>
                  <a:tcPr marT="91425" marB="91425" marR="91425" marL="91425">
                    <a:lnT cap="flat" cmpd="sng" w="9525">
                      <a:solidFill>
                        <a:srgbClr val="9E9E9E"/>
                      </a:solidFill>
                      <a:prstDash val="solid"/>
                      <a:round/>
                      <a:headEnd len="sm" w="sm" type="none"/>
                      <a:tailEnd len="sm" w="sm" type="none"/>
                    </a:lnT>
                  </a:tcPr>
                </a:tc>
                <a:tc>
                  <a:txBody>
                    <a:bodyPr>
                      <a:noAutofit/>
                    </a:bodyPr>
                    <a:lstStyle/>
                    <a:p>
                      <a:pPr indent="0" lvl="0" marL="0" rtl="0" algn="l">
                        <a:spcBef>
                          <a:spcPts val="0"/>
                        </a:spcBef>
                        <a:spcAft>
                          <a:spcPts val="0"/>
                        </a:spcAft>
                        <a:buNone/>
                      </a:pPr>
                      <a:r>
                        <a:rPr lang="en" sz="1200"/>
                        <a:t>0</a:t>
                      </a:r>
                      <a:endParaRPr sz="1200"/>
                    </a:p>
                  </a:txBody>
                  <a:tcPr marT="91425" marB="91425" marR="91425" marL="91425">
                    <a:lnT cap="flat" cmpd="sng" w="9525">
                      <a:solidFill>
                        <a:srgbClr val="9E9E9E"/>
                      </a:solidFill>
                      <a:prstDash val="solid"/>
                      <a:round/>
                      <a:headEnd len="sm" w="sm" type="none"/>
                      <a:tailEnd len="sm" w="sm" type="none"/>
                    </a:lnT>
                  </a:tcPr>
                </a:tc>
              </a:tr>
              <a:tr h="396200">
                <a:tc>
                  <a:txBody>
                    <a:bodyPr>
                      <a:noAutofit/>
                    </a:bodyPr>
                    <a:lstStyle/>
                    <a:p>
                      <a:pPr indent="0" lvl="0" marL="0" rtl="0" algn="l">
                        <a:spcBef>
                          <a:spcPts val="0"/>
                        </a:spcBef>
                        <a:spcAft>
                          <a:spcPts val="0"/>
                        </a:spcAft>
                        <a:buNone/>
                      </a:pPr>
                      <a:r>
                        <a:rPr b="1" lang="en"/>
                        <a:t>Manual</a:t>
                      </a:r>
                      <a:endParaRPr b="1"/>
                    </a:p>
                  </a:txBody>
                  <a:tcPr marT="91425" marB="91425" marR="91425" marL="91425">
                    <a:solidFill>
                      <a:srgbClr val="EFEFEF"/>
                    </a:solidFill>
                  </a:tcPr>
                </a:tc>
                <a:tc>
                  <a:txBody>
                    <a:bodyPr>
                      <a:noAutofit/>
                    </a:bodyPr>
                    <a:lstStyle/>
                    <a:p>
                      <a:pPr indent="0" lvl="0" marL="0" rtl="0" algn="l">
                        <a:spcBef>
                          <a:spcPts val="0"/>
                        </a:spcBef>
                        <a:spcAft>
                          <a:spcPts val="0"/>
                        </a:spcAft>
                        <a:buNone/>
                      </a:pPr>
                      <a:r>
                        <a:rPr b="1" lang="en" sz="1200">
                          <a:solidFill>
                            <a:srgbClr val="0000FF"/>
                          </a:solidFill>
                        </a:rPr>
                        <a:t>784</a:t>
                      </a:r>
                      <a:endParaRPr b="1" sz="1200">
                        <a:solidFill>
                          <a:srgbClr val="0000FF"/>
                        </a:solidFill>
                      </a:endParaRPr>
                    </a:p>
                  </a:txBody>
                  <a:tcPr marT="91425" marB="91425" marR="91425" marL="91425"/>
                </a:tc>
                <a:tc>
                  <a:txBody>
                    <a:bodyPr>
                      <a:noAutofit/>
                    </a:bodyPr>
                    <a:lstStyle/>
                    <a:p>
                      <a:pPr indent="0" lvl="0" marL="0" rtl="0" algn="l">
                        <a:spcBef>
                          <a:spcPts val="0"/>
                        </a:spcBef>
                        <a:spcAft>
                          <a:spcPts val="0"/>
                        </a:spcAft>
                        <a:buNone/>
                      </a:pPr>
                      <a:r>
                        <a:rPr b="1" lang="en" sz="1200">
                          <a:solidFill>
                            <a:srgbClr val="0000FF"/>
                          </a:solidFill>
                        </a:rPr>
                        <a:t>901</a:t>
                      </a:r>
                      <a:endParaRPr b="1" sz="1200">
                        <a:solidFill>
                          <a:srgbClr val="0000FF"/>
                        </a:solidFill>
                      </a:endParaRPr>
                    </a:p>
                  </a:txBody>
                  <a:tcPr marT="91425" marB="91425" marR="91425" marL="91425"/>
                </a:tc>
                <a:tc>
                  <a:txBody>
                    <a:bodyPr>
                      <a:noAutofit/>
                    </a:bodyPr>
                    <a:lstStyle/>
                    <a:p>
                      <a:pPr indent="0" lvl="0" marL="0" rtl="0" algn="l">
                        <a:spcBef>
                          <a:spcPts val="0"/>
                        </a:spcBef>
                        <a:spcAft>
                          <a:spcPts val="0"/>
                        </a:spcAft>
                        <a:buNone/>
                      </a:pPr>
                      <a:r>
                        <a:rPr lang="en" sz="1200"/>
                        <a:t>63</a:t>
                      </a:r>
                      <a:endParaRPr sz="1200"/>
                    </a:p>
                  </a:txBody>
                  <a:tcPr marT="91425" marB="91425" marR="91425" marL="91425"/>
                </a:tc>
                <a:tc>
                  <a:txBody>
                    <a:bodyPr>
                      <a:noAutofit/>
                    </a:bodyPr>
                    <a:lstStyle/>
                    <a:p>
                      <a:pPr indent="0" lvl="0" marL="0" rtl="0" algn="l">
                        <a:spcBef>
                          <a:spcPts val="0"/>
                        </a:spcBef>
                        <a:spcAft>
                          <a:spcPts val="0"/>
                        </a:spcAft>
                        <a:buNone/>
                      </a:pPr>
                      <a:r>
                        <a:rPr b="1" lang="en" sz="1200">
                          <a:solidFill>
                            <a:schemeClr val="accent3"/>
                          </a:solidFill>
                        </a:rPr>
                        <a:t>5</a:t>
                      </a:r>
                      <a:endParaRPr b="1" sz="1200">
                        <a:solidFill>
                          <a:schemeClr val="accent3"/>
                        </a:solidFill>
                      </a:endParaRPr>
                    </a:p>
                  </a:txBody>
                  <a:tcPr marT="91425" marB="91425" marR="91425" marL="91425"/>
                </a:tc>
                <a:tc>
                  <a:txBody>
                    <a:bodyPr>
                      <a:noAutofit/>
                    </a:bodyPr>
                    <a:lstStyle/>
                    <a:p>
                      <a:pPr indent="0" lvl="0" marL="0" rtl="0" algn="l">
                        <a:spcBef>
                          <a:spcPts val="0"/>
                        </a:spcBef>
                        <a:spcAft>
                          <a:spcPts val="0"/>
                        </a:spcAft>
                        <a:buNone/>
                      </a:pPr>
                      <a:r>
                        <a:rPr lang="en" sz="1200"/>
                        <a:t>718</a:t>
                      </a:r>
                      <a:endParaRPr sz="1200"/>
                    </a:p>
                  </a:txBody>
                  <a:tcPr marT="91425" marB="91425" marR="91425" marL="91425"/>
                </a:tc>
                <a:tc>
                  <a:txBody>
                    <a:bodyPr>
                      <a:noAutofit/>
                    </a:bodyPr>
                    <a:lstStyle/>
                    <a:p>
                      <a:pPr indent="0" lvl="0" marL="0" rtl="0" algn="l">
                        <a:spcBef>
                          <a:spcPts val="0"/>
                        </a:spcBef>
                        <a:spcAft>
                          <a:spcPts val="0"/>
                        </a:spcAft>
                        <a:buNone/>
                      </a:pPr>
                      <a:r>
                        <a:rPr b="1" lang="en" sz="1200">
                          <a:solidFill>
                            <a:srgbClr val="0000FF"/>
                          </a:solidFill>
                        </a:rPr>
                        <a:t>871</a:t>
                      </a:r>
                      <a:endParaRPr b="1" sz="1200">
                        <a:solidFill>
                          <a:srgbClr val="0000FF"/>
                        </a:solidFill>
                      </a:endParaRPr>
                    </a:p>
                  </a:txBody>
                  <a:tcPr marT="91425" marB="91425" marR="91425" marL="91425"/>
                </a:tc>
                <a:tc>
                  <a:txBody>
                    <a:bodyPr>
                      <a:noAutofit/>
                    </a:bodyPr>
                    <a:lstStyle/>
                    <a:p>
                      <a:pPr indent="0" lvl="0" marL="0" rtl="0" algn="l">
                        <a:spcBef>
                          <a:spcPts val="0"/>
                        </a:spcBef>
                        <a:spcAft>
                          <a:spcPts val="0"/>
                        </a:spcAft>
                        <a:buNone/>
                      </a:pPr>
                      <a:r>
                        <a:rPr b="1" lang="en" sz="1200">
                          <a:solidFill>
                            <a:srgbClr val="0000FF"/>
                          </a:solidFill>
                        </a:rPr>
                        <a:t>44</a:t>
                      </a:r>
                      <a:endParaRPr b="1" sz="1200">
                        <a:solidFill>
                          <a:srgbClr val="0000FF"/>
                        </a:solidFill>
                      </a:endParaRPr>
                    </a:p>
                  </a:txBody>
                  <a:tcPr marT="91425" marB="91425" marR="91425" marL="91425"/>
                </a:tc>
                <a:tc>
                  <a:txBody>
                    <a:bodyPr>
                      <a:noAutofit/>
                    </a:bodyPr>
                    <a:lstStyle/>
                    <a:p>
                      <a:pPr indent="0" lvl="0" marL="0" rtl="0" algn="l">
                        <a:spcBef>
                          <a:spcPts val="0"/>
                        </a:spcBef>
                        <a:spcAft>
                          <a:spcPts val="0"/>
                        </a:spcAft>
                        <a:buNone/>
                      </a:pPr>
                      <a:r>
                        <a:rPr b="1" lang="en" sz="1200">
                          <a:solidFill>
                            <a:schemeClr val="accent3"/>
                          </a:solidFill>
                        </a:rPr>
                        <a:t>2</a:t>
                      </a:r>
                      <a:endParaRPr b="1" sz="1200">
                        <a:solidFill>
                          <a:schemeClr val="accent3"/>
                        </a:solidFill>
                      </a:endParaRPr>
                    </a:p>
                  </a:txBody>
                  <a:tcPr marT="91425" marB="91425" marR="91425" marL="91425"/>
                </a:tc>
              </a:tr>
              <a:tr h="396200">
                <a:tc>
                  <a:txBody>
                    <a:bodyPr>
                      <a:noAutofit/>
                    </a:bodyPr>
                    <a:lstStyle/>
                    <a:p>
                      <a:pPr indent="0" lvl="0" marL="0" rtl="0" algn="l">
                        <a:spcBef>
                          <a:spcPts val="0"/>
                        </a:spcBef>
                        <a:spcAft>
                          <a:spcPts val="0"/>
                        </a:spcAft>
                        <a:buNone/>
                      </a:pPr>
                      <a:r>
                        <a:rPr b="1" lang="en"/>
                        <a:t>NLP</a:t>
                      </a:r>
                      <a:endParaRPr b="1"/>
                    </a:p>
                  </a:txBody>
                  <a:tcPr marT="91425" marB="91425" marR="91425" marL="91425">
                    <a:solidFill>
                      <a:srgbClr val="EFEFEF"/>
                    </a:solidFill>
                  </a:tcPr>
                </a:tc>
                <a:tc>
                  <a:txBody>
                    <a:bodyPr>
                      <a:noAutofit/>
                    </a:bodyPr>
                    <a:lstStyle/>
                    <a:p>
                      <a:pPr indent="0" lvl="0" marL="0" rtl="0" algn="l">
                        <a:spcBef>
                          <a:spcPts val="0"/>
                        </a:spcBef>
                        <a:spcAft>
                          <a:spcPts val="0"/>
                        </a:spcAft>
                        <a:buNone/>
                      </a:pPr>
                      <a:r>
                        <a:rPr lang="en" sz="1200"/>
                        <a:t>713</a:t>
                      </a:r>
                      <a:endParaRPr sz="1200"/>
                    </a:p>
                  </a:txBody>
                  <a:tcPr marT="91425" marB="91425" marR="91425" marL="91425"/>
                </a:tc>
                <a:tc>
                  <a:txBody>
                    <a:bodyPr>
                      <a:noAutofit/>
                    </a:bodyPr>
                    <a:lstStyle/>
                    <a:p>
                      <a:pPr indent="0" lvl="0" marL="0" rtl="0" algn="l">
                        <a:spcBef>
                          <a:spcPts val="0"/>
                        </a:spcBef>
                        <a:spcAft>
                          <a:spcPts val="0"/>
                        </a:spcAft>
                        <a:buNone/>
                      </a:pPr>
                      <a:r>
                        <a:rPr lang="en" sz="1200"/>
                        <a:t>819</a:t>
                      </a:r>
                      <a:endParaRPr sz="1200"/>
                    </a:p>
                  </a:txBody>
                  <a:tcPr marT="91425" marB="91425" marR="91425" marL="91425"/>
                </a:tc>
                <a:tc>
                  <a:txBody>
                    <a:bodyPr>
                      <a:noAutofit/>
                    </a:bodyPr>
                    <a:lstStyle/>
                    <a:p>
                      <a:pPr indent="0" lvl="0" marL="0" rtl="0" algn="l">
                        <a:spcBef>
                          <a:spcPts val="0"/>
                        </a:spcBef>
                        <a:spcAft>
                          <a:spcPts val="0"/>
                        </a:spcAft>
                        <a:buNone/>
                      </a:pPr>
                      <a:r>
                        <a:rPr lang="en" sz="1200"/>
                        <a:t>69</a:t>
                      </a:r>
                      <a:endParaRPr sz="1200"/>
                    </a:p>
                  </a:txBody>
                  <a:tcPr marT="91425" marB="91425" marR="91425" marL="91425"/>
                </a:tc>
                <a:tc>
                  <a:txBody>
                    <a:bodyPr>
                      <a:noAutofit/>
                    </a:bodyPr>
                    <a:lstStyle/>
                    <a:p>
                      <a:pPr indent="0" lvl="0" marL="0" rtl="0" algn="l">
                        <a:spcBef>
                          <a:spcPts val="0"/>
                        </a:spcBef>
                        <a:spcAft>
                          <a:spcPts val="0"/>
                        </a:spcAft>
                        <a:buNone/>
                      </a:pPr>
                      <a:r>
                        <a:rPr b="1" lang="en" sz="1200">
                          <a:solidFill>
                            <a:schemeClr val="accent3"/>
                          </a:solidFill>
                        </a:rPr>
                        <a:t>5</a:t>
                      </a:r>
                      <a:endParaRPr b="1" sz="1200">
                        <a:solidFill>
                          <a:schemeClr val="accent3"/>
                        </a:solidFill>
                      </a:endParaRPr>
                    </a:p>
                  </a:txBody>
                  <a:tcPr marT="91425" marB="91425" marR="91425" marL="91425"/>
                </a:tc>
                <a:tc>
                  <a:txBody>
                    <a:bodyPr>
                      <a:noAutofit/>
                    </a:bodyPr>
                    <a:lstStyle/>
                    <a:p>
                      <a:pPr indent="0" lvl="0" marL="0" rtl="0" algn="l">
                        <a:spcBef>
                          <a:spcPts val="0"/>
                        </a:spcBef>
                        <a:spcAft>
                          <a:spcPts val="0"/>
                        </a:spcAft>
                        <a:buNone/>
                      </a:pPr>
                      <a:r>
                        <a:rPr lang="en" sz="1200"/>
                        <a:t>816</a:t>
                      </a:r>
                      <a:endParaRPr sz="1200"/>
                    </a:p>
                  </a:txBody>
                  <a:tcPr marT="91425" marB="91425" marR="91425" marL="91425"/>
                </a:tc>
                <a:tc>
                  <a:txBody>
                    <a:bodyPr>
                      <a:noAutofit/>
                    </a:bodyPr>
                    <a:lstStyle/>
                    <a:p>
                      <a:pPr indent="0" lvl="0" marL="0" rtl="0" algn="l">
                        <a:spcBef>
                          <a:spcPts val="0"/>
                        </a:spcBef>
                        <a:spcAft>
                          <a:spcPts val="0"/>
                        </a:spcAft>
                        <a:buNone/>
                      </a:pPr>
                      <a:r>
                        <a:rPr lang="en" sz="1200"/>
                        <a:t>1022</a:t>
                      </a:r>
                      <a:endParaRPr sz="1200"/>
                    </a:p>
                  </a:txBody>
                  <a:tcPr marT="91425" marB="91425" marR="91425" marL="91425"/>
                </a:tc>
                <a:tc>
                  <a:txBody>
                    <a:bodyPr>
                      <a:noAutofit/>
                    </a:bodyPr>
                    <a:lstStyle/>
                    <a:p>
                      <a:pPr indent="0" lvl="0" marL="0" rtl="0" algn="l">
                        <a:spcBef>
                          <a:spcPts val="0"/>
                        </a:spcBef>
                        <a:spcAft>
                          <a:spcPts val="0"/>
                        </a:spcAft>
                        <a:buNone/>
                      </a:pPr>
                      <a:r>
                        <a:rPr lang="en" sz="1200"/>
                        <a:t>47</a:t>
                      </a:r>
                      <a:endParaRPr sz="1200"/>
                    </a:p>
                  </a:txBody>
                  <a:tcPr marT="91425" marB="91425" marR="91425" marL="91425"/>
                </a:tc>
                <a:tc>
                  <a:txBody>
                    <a:bodyPr>
                      <a:noAutofit/>
                    </a:bodyPr>
                    <a:lstStyle/>
                    <a:p>
                      <a:pPr indent="0" lvl="0" marL="0" rtl="0" algn="l">
                        <a:spcBef>
                          <a:spcPts val="0"/>
                        </a:spcBef>
                        <a:spcAft>
                          <a:spcPts val="0"/>
                        </a:spcAft>
                        <a:buNone/>
                      </a:pPr>
                      <a:r>
                        <a:rPr b="1" lang="en" sz="1200">
                          <a:solidFill>
                            <a:schemeClr val="accent3"/>
                          </a:solidFill>
                        </a:rPr>
                        <a:t>2</a:t>
                      </a:r>
                      <a:endParaRPr b="1" sz="1200">
                        <a:solidFill>
                          <a:schemeClr val="accent3"/>
                        </a:solidFill>
                      </a:endParaRPr>
                    </a:p>
                  </a:txBody>
                  <a:tcPr marT="91425" marB="91425" marR="91425" marL="91425"/>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3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Summary and Conclusions</a:t>
            </a:r>
            <a:endParaRPr/>
          </a:p>
        </p:txBody>
      </p:sp>
      <p:sp>
        <p:nvSpPr>
          <p:cNvPr id="258" name="Google Shape;258;p30"/>
          <p:cNvSpPr txBox="1"/>
          <p:nvPr>
            <p:ph idx="1" type="body"/>
          </p:nvPr>
        </p:nvSpPr>
        <p:spPr>
          <a:xfrm>
            <a:off x="603150" y="1926475"/>
            <a:ext cx="7688700" cy="22611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Proposed a methodology </a:t>
            </a:r>
            <a:r>
              <a:rPr lang="en" sz="1600"/>
              <a:t>for Information Extraction from technical documents using </a:t>
            </a:r>
            <a:r>
              <a:rPr b="1" lang="en" sz="1600">
                <a:solidFill>
                  <a:schemeClr val="accent3"/>
                </a:solidFill>
              </a:rPr>
              <a:t>domain adaptation and minimal supervision</a:t>
            </a:r>
            <a:br>
              <a:rPr b="1" lang="en" sz="1600">
                <a:solidFill>
                  <a:schemeClr val="accent3"/>
                </a:solidFill>
              </a:rPr>
            </a:br>
            <a:endParaRPr b="1" sz="1100">
              <a:solidFill>
                <a:schemeClr val="accent3"/>
              </a:solidFill>
            </a:endParaRPr>
          </a:p>
          <a:p>
            <a:pPr indent="-330200" lvl="0" marL="457200" rtl="0" algn="l">
              <a:spcBef>
                <a:spcPts val="0"/>
              </a:spcBef>
              <a:spcAft>
                <a:spcPts val="0"/>
              </a:spcAft>
              <a:buSzPts val="1600"/>
              <a:buChar char="●"/>
            </a:pPr>
            <a:r>
              <a:rPr lang="en" sz="1600"/>
              <a:t>Built  an </a:t>
            </a:r>
            <a:r>
              <a:rPr b="1" lang="en" sz="1600">
                <a:solidFill>
                  <a:srgbClr val="FF0000"/>
                </a:solidFill>
              </a:rPr>
              <a:t>NLP framework to extract grammars</a:t>
            </a:r>
            <a:r>
              <a:rPr b="1" lang="en" sz="1600">
                <a:solidFill>
                  <a:srgbClr val="FF0000"/>
                </a:solidFill>
              </a:rPr>
              <a:t> from natural language</a:t>
            </a:r>
            <a:r>
              <a:rPr lang="en" sz="1600"/>
              <a:t> specification documents and combined it with a state-of-the-art grammar-based fuzzer</a:t>
            </a:r>
            <a:br>
              <a:rPr lang="en" sz="1600"/>
            </a:br>
            <a:endParaRPr sz="1100"/>
          </a:p>
          <a:p>
            <a:pPr indent="-330200" lvl="0" marL="457200" rtl="0" algn="l">
              <a:spcBef>
                <a:spcPts val="0"/>
              </a:spcBef>
              <a:spcAft>
                <a:spcPts val="0"/>
              </a:spcAft>
              <a:buSzPts val="1600"/>
              <a:buChar char="●"/>
            </a:pPr>
            <a:r>
              <a:rPr lang="en" sz="1600"/>
              <a:t>We compared our extracted grammar to manual grammars on two protocols and </a:t>
            </a:r>
            <a:r>
              <a:rPr lang="en" sz="1600"/>
              <a:t>identified</a:t>
            </a:r>
            <a:r>
              <a:rPr lang="en" sz="1600"/>
              <a:t> the same set of unique attacks  in a </a:t>
            </a:r>
            <a:r>
              <a:rPr b="1" lang="en" sz="1600">
                <a:solidFill>
                  <a:schemeClr val="accent3"/>
                </a:solidFill>
              </a:rPr>
              <a:t>fully automated manner</a:t>
            </a:r>
            <a:r>
              <a:rPr lang="en" sz="1600"/>
              <a:t>.</a:t>
            </a:r>
            <a:br>
              <a:rPr lang="en" sz="1600"/>
            </a:br>
            <a:endParaRPr sz="1100"/>
          </a:p>
          <a:p>
            <a:pPr indent="-330200" lvl="0" marL="457200" rtl="0" algn="l">
              <a:spcBef>
                <a:spcPts val="0"/>
              </a:spcBef>
              <a:spcAft>
                <a:spcPts val="0"/>
              </a:spcAft>
              <a:buSzPts val="1600"/>
              <a:buChar char="●"/>
            </a:pPr>
            <a:r>
              <a:rPr lang="en" sz="1600"/>
              <a:t>Promising research direction to achieve effective automated testing</a:t>
            </a:r>
            <a:endParaRPr sz="1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p31"/>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p>
            <a:pPr indent="0" lvl="0" marL="2286000" rtl="0" algn="l">
              <a:spcBef>
                <a:spcPts val="0"/>
              </a:spcBef>
              <a:spcAft>
                <a:spcPts val="0"/>
              </a:spcAft>
              <a:buNone/>
            </a:pPr>
            <a:r>
              <a:rPr lang="en"/>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18"/>
          <p:cNvSpPr txBox="1"/>
          <p:nvPr>
            <p:ph idx="1" type="body"/>
          </p:nvPr>
        </p:nvSpPr>
        <p:spPr>
          <a:xfrm>
            <a:off x="727650" y="1960975"/>
            <a:ext cx="8113200" cy="2261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Network protocol implementations have a long history of bugs and attacks</a:t>
            </a:r>
            <a:br>
              <a:rPr lang="en" sz="1800"/>
            </a:br>
            <a:endParaRPr sz="1100"/>
          </a:p>
          <a:p>
            <a:pPr indent="-342900" lvl="0" marL="457200" rtl="0" algn="l">
              <a:spcBef>
                <a:spcPts val="0"/>
              </a:spcBef>
              <a:spcAft>
                <a:spcPts val="0"/>
              </a:spcAft>
              <a:buSzPts val="1800"/>
              <a:buChar char="●"/>
            </a:pPr>
            <a:r>
              <a:rPr lang="en" sz="1800"/>
              <a:t>Testing protocol implementations  by injecting packets </a:t>
            </a:r>
            <a:br>
              <a:rPr lang="en" sz="1800"/>
            </a:br>
            <a:endParaRPr sz="1100"/>
          </a:p>
          <a:p>
            <a:pPr indent="-342900" lvl="0" marL="457200" rtl="0" algn="l">
              <a:spcBef>
                <a:spcPts val="0"/>
              </a:spcBef>
              <a:spcAft>
                <a:spcPts val="0"/>
              </a:spcAft>
              <a:buSzPts val="1800"/>
              <a:buChar char="●"/>
            </a:pPr>
            <a:r>
              <a:rPr b="1" lang="en" sz="1800">
                <a:solidFill>
                  <a:schemeClr val="accent3"/>
                </a:solidFill>
              </a:rPr>
              <a:t>Grammar-based Fuzzing</a:t>
            </a:r>
            <a:r>
              <a:rPr b="1" lang="en" sz="1800"/>
              <a:t> </a:t>
            </a:r>
            <a:r>
              <a:rPr lang="en" sz="1800"/>
              <a:t>- Use the protocol logic  when injecting packets </a:t>
            </a:r>
            <a:br>
              <a:rPr lang="en" sz="1800"/>
            </a:br>
            <a:endParaRPr sz="1100"/>
          </a:p>
          <a:p>
            <a:pPr indent="-342900" lvl="0" marL="457200" rtl="0" algn="l">
              <a:lnSpc>
                <a:spcPct val="100000"/>
              </a:lnSpc>
              <a:spcBef>
                <a:spcPts val="0"/>
              </a:spcBef>
              <a:spcAft>
                <a:spcPts val="0"/>
              </a:spcAft>
              <a:buSzPts val="1800"/>
              <a:buChar char="●"/>
            </a:pPr>
            <a:r>
              <a:rPr b="1" lang="en" sz="1800">
                <a:solidFill>
                  <a:schemeClr val="dk1"/>
                </a:solidFill>
              </a:rPr>
              <a:t>A case for NLP </a:t>
            </a:r>
            <a:r>
              <a:rPr b="1" lang="en" sz="1800">
                <a:solidFill>
                  <a:srgbClr val="999999"/>
                </a:solidFill>
              </a:rPr>
              <a:t>-</a:t>
            </a:r>
            <a:r>
              <a:rPr b="1" lang="en" sz="1800">
                <a:solidFill>
                  <a:schemeClr val="dk1"/>
                </a:solidFill>
              </a:rPr>
              <a:t> </a:t>
            </a:r>
            <a:r>
              <a:rPr b="1" lang="en" sz="1800">
                <a:solidFill>
                  <a:schemeClr val="dk2"/>
                </a:solidFill>
              </a:rPr>
              <a:t>  </a:t>
            </a:r>
            <a:r>
              <a:rPr lang="en" sz="1800"/>
              <a:t>It requires a big manual effort to work correctly</a:t>
            </a:r>
            <a:endParaRPr sz="1800"/>
          </a:p>
          <a:p>
            <a:pPr indent="0" lvl="0" marL="457200" rtl="0" algn="l">
              <a:lnSpc>
                <a:spcPct val="100000"/>
              </a:lnSpc>
              <a:spcBef>
                <a:spcPts val="0"/>
              </a:spcBef>
              <a:spcAft>
                <a:spcPts val="0"/>
              </a:spcAft>
              <a:buNone/>
            </a:pPr>
            <a:br>
              <a:rPr lang="en" sz="1800"/>
            </a:br>
            <a:endParaRPr sz="600"/>
          </a:p>
          <a:p>
            <a:pPr indent="0" lvl="0" marL="914400" rtl="0" algn="l">
              <a:lnSpc>
                <a:spcPct val="100000"/>
              </a:lnSpc>
              <a:spcBef>
                <a:spcPts val="0"/>
              </a:spcBef>
              <a:spcAft>
                <a:spcPts val="0"/>
              </a:spcAft>
              <a:buNone/>
            </a:pPr>
            <a:r>
              <a:rPr lang="en" sz="2400"/>
              <a:t>                         </a:t>
            </a:r>
            <a:r>
              <a:rPr b="1" i="1" lang="en" sz="2400">
                <a:solidFill>
                  <a:schemeClr val="accent5"/>
                </a:solidFill>
              </a:rPr>
              <a:t>Can we automate it?</a:t>
            </a:r>
            <a:endParaRPr b="1" i="1" sz="2400">
              <a:solidFill>
                <a:schemeClr val="accent5"/>
              </a:solidFill>
            </a:endParaRPr>
          </a:p>
        </p:txBody>
      </p:sp>
      <p:sp>
        <p:nvSpPr>
          <p:cNvPr id="144" name="Google Shape;144;p18"/>
          <p:cNvSpPr txBox="1"/>
          <p:nvPr>
            <p:ph type="title"/>
          </p:nvPr>
        </p:nvSpPr>
        <p:spPr>
          <a:xfrm>
            <a:off x="727650" y="127840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Motivation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19"/>
          <p:cNvSpPr txBox="1"/>
          <p:nvPr>
            <p:ph type="title"/>
          </p:nvPr>
        </p:nvSpPr>
        <p:spPr>
          <a:xfrm>
            <a:off x="730000" y="1318650"/>
            <a:ext cx="3300900" cy="168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Grammar-based</a:t>
            </a:r>
            <a:endParaRPr/>
          </a:p>
          <a:p>
            <a:pPr indent="0" lvl="0" marL="0" rtl="0" algn="l">
              <a:spcBef>
                <a:spcPts val="0"/>
              </a:spcBef>
              <a:spcAft>
                <a:spcPts val="0"/>
              </a:spcAft>
              <a:buNone/>
            </a:pPr>
            <a:r>
              <a:rPr lang="en"/>
              <a:t>Fuzzing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2400"/>
              <a:t>Example</a:t>
            </a:r>
            <a:endParaRPr b="0" sz="2400"/>
          </a:p>
        </p:txBody>
      </p:sp>
      <p:sp>
        <p:nvSpPr>
          <p:cNvPr id="150" name="Google Shape;150;p19"/>
          <p:cNvSpPr txBox="1"/>
          <p:nvPr>
            <p:ph idx="1" type="subTitle"/>
          </p:nvPr>
        </p:nvSpPr>
        <p:spPr>
          <a:xfrm>
            <a:off x="334875" y="3173650"/>
            <a:ext cx="4033500" cy="11295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rgbClr val="000000"/>
              </a:buClr>
              <a:buSzPts val="1600"/>
              <a:buFont typeface="Arial"/>
              <a:buChar char="●"/>
            </a:pPr>
            <a:r>
              <a:rPr lang="en">
                <a:solidFill>
                  <a:srgbClr val="000000"/>
                </a:solidFill>
                <a:latin typeface="Arial"/>
                <a:ea typeface="Arial"/>
                <a:cs typeface="Arial"/>
                <a:sym typeface="Arial"/>
              </a:rPr>
              <a:t>A TCP Packet contains a checksum of the rest of the header. </a:t>
            </a:r>
            <a:endParaRPr>
              <a:solidFill>
                <a:srgbClr val="000000"/>
              </a:solidFill>
              <a:latin typeface="Arial"/>
              <a:ea typeface="Arial"/>
              <a:cs typeface="Arial"/>
              <a:sym typeface="Arial"/>
            </a:endParaRPr>
          </a:p>
          <a:p>
            <a:pPr indent="-330200" lvl="0" marL="457200" rtl="0" algn="l">
              <a:lnSpc>
                <a:spcPct val="115000"/>
              </a:lnSpc>
              <a:spcBef>
                <a:spcPts val="0"/>
              </a:spcBef>
              <a:spcAft>
                <a:spcPts val="0"/>
              </a:spcAft>
              <a:buClr>
                <a:srgbClr val="000000"/>
              </a:buClr>
              <a:buSzPts val="1600"/>
              <a:buFont typeface="Arial"/>
              <a:buChar char="●"/>
            </a:pPr>
            <a:r>
              <a:rPr lang="en">
                <a:solidFill>
                  <a:srgbClr val="000000"/>
                </a:solidFill>
                <a:latin typeface="Arial"/>
                <a:ea typeface="Arial"/>
                <a:cs typeface="Arial"/>
                <a:sym typeface="Arial"/>
              </a:rPr>
              <a:t>To test other vulnerabilities, we need to pass the checksum check.	 </a:t>
            </a: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indent="0" lvl="0" marL="0" rtl="0" algn="l">
              <a:lnSpc>
                <a:spcPct val="115000"/>
              </a:lnSpc>
              <a:spcBef>
                <a:spcPts val="1000"/>
              </a:spcBef>
              <a:spcAft>
                <a:spcPts val="0"/>
              </a:spcAft>
              <a:buClr>
                <a:srgbClr val="000000"/>
              </a:buClr>
              <a:buSzPts val="1100"/>
              <a:buFont typeface="Arial"/>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indent="0" lvl="0" marL="0" rtl="0" algn="l">
              <a:lnSpc>
                <a:spcPct val="115000"/>
              </a:lnSpc>
              <a:spcBef>
                <a:spcPts val="1000"/>
              </a:spcBef>
              <a:spcAft>
                <a:spcPts val="0"/>
              </a:spcAft>
              <a:buClr>
                <a:srgbClr val="000000"/>
              </a:buClr>
              <a:buSzPts val="1100"/>
              <a:buFont typeface="Arial"/>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indent="0" lvl="0" marL="0" rtl="0" algn="l">
              <a:lnSpc>
                <a:spcPct val="115000"/>
              </a:lnSpc>
              <a:spcBef>
                <a:spcPts val="1000"/>
              </a:spcBef>
              <a:spcAft>
                <a:spcPts val="0"/>
              </a:spcAft>
              <a:buClr>
                <a:srgbClr val="000000"/>
              </a:buClr>
              <a:buSzPts val="1100"/>
              <a:buFont typeface="Arial"/>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indent="0" lvl="0" marL="0" rtl="0" algn="l">
              <a:lnSpc>
                <a:spcPct val="115000"/>
              </a:lnSpc>
              <a:spcBef>
                <a:spcPts val="1000"/>
              </a:spcBef>
              <a:spcAft>
                <a:spcPts val="0"/>
              </a:spcAft>
              <a:buClr>
                <a:srgbClr val="000000"/>
              </a:buClr>
              <a:buSzPts val="1100"/>
              <a:buFont typeface="Arial"/>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indent="0" lvl="0" marL="0" rtl="0" algn="l">
              <a:lnSpc>
                <a:spcPct val="115000"/>
              </a:lnSpc>
              <a:spcBef>
                <a:spcPts val="1000"/>
              </a:spcBef>
              <a:spcAft>
                <a:spcPts val="0"/>
              </a:spcAft>
              <a:buClr>
                <a:srgbClr val="000000"/>
              </a:buClr>
              <a:buSzPts val="1100"/>
              <a:buFont typeface="Arial"/>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indent="0" lvl="0" marL="0" rtl="0" algn="l">
              <a:lnSpc>
                <a:spcPct val="115000"/>
              </a:lnSpc>
              <a:spcBef>
                <a:spcPts val="1000"/>
              </a:spcBef>
              <a:spcAft>
                <a:spcPts val="0"/>
              </a:spcAft>
              <a:buClr>
                <a:srgbClr val="000000"/>
              </a:buClr>
              <a:buSzPts val="1100"/>
              <a:buFont typeface="Arial"/>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indent="0" lvl="0" marL="0" rtl="0" algn="l">
              <a:lnSpc>
                <a:spcPct val="115000"/>
              </a:lnSpc>
              <a:spcBef>
                <a:spcPts val="1000"/>
              </a:spcBef>
              <a:spcAft>
                <a:spcPts val="1000"/>
              </a:spcAft>
              <a:buNone/>
            </a:pPr>
            <a:r>
              <a:t/>
            </a:r>
            <a:endParaRPr sz="1300"/>
          </a:p>
        </p:txBody>
      </p:sp>
      <p:sp>
        <p:nvSpPr>
          <p:cNvPr id="151" name="Google Shape;151;p19"/>
          <p:cNvSpPr txBox="1"/>
          <p:nvPr>
            <p:ph type="title"/>
          </p:nvPr>
        </p:nvSpPr>
        <p:spPr>
          <a:xfrm>
            <a:off x="5792000" y="1300600"/>
            <a:ext cx="6802800" cy="59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accent1"/>
                </a:solidFill>
              </a:rPr>
              <a:t>TCP Packet Header</a:t>
            </a:r>
            <a:endParaRPr sz="1400">
              <a:solidFill>
                <a:schemeClr val="accent1"/>
              </a:solidFill>
            </a:endParaRPr>
          </a:p>
        </p:txBody>
      </p:sp>
      <p:pic>
        <p:nvPicPr>
          <p:cNvPr id="152" name="Google Shape;152;p19"/>
          <p:cNvPicPr preferRelativeResize="0"/>
          <p:nvPr/>
        </p:nvPicPr>
        <p:blipFill>
          <a:blip r:embed="rId3">
            <a:alphaModFix/>
          </a:blip>
          <a:stretch>
            <a:fillRect/>
          </a:stretch>
        </p:blipFill>
        <p:spPr>
          <a:xfrm>
            <a:off x="4735275" y="1747000"/>
            <a:ext cx="4261950" cy="1816400"/>
          </a:xfrm>
          <a:prstGeom prst="rect">
            <a:avLst/>
          </a:prstGeom>
          <a:noFill/>
          <a:ln>
            <a:noFill/>
          </a:ln>
        </p:spPr>
      </p:pic>
      <p:sp>
        <p:nvSpPr>
          <p:cNvPr id="153" name="Google Shape;153;p19"/>
          <p:cNvSpPr/>
          <p:nvPr/>
        </p:nvSpPr>
        <p:spPr>
          <a:xfrm>
            <a:off x="4588550" y="3173650"/>
            <a:ext cx="2328000" cy="487200"/>
          </a:xfrm>
          <a:prstGeom prst="ellipse">
            <a:avLst/>
          </a:prstGeom>
          <a:noFill/>
          <a:ln cap="flat" cmpd="sng" w="381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0"/>
          <p:cNvSpPr txBox="1"/>
          <p:nvPr>
            <p:ph idx="1" type="body"/>
          </p:nvPr>
        </p:nvSpPr>
        <p:spPr>
          <a:xfrm>
            <a:off x="651450" y="1719175"/>
            <a:ext cx="7688700" cy="2261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Effectiveness fuzzing depends on correctly capturing the protocol logic</a:t>
            </a:r>
            <a:br>
              <a:rPr lang="en" sz="1800"/>
            </a:br>
            <a:endParaRPr sz="1200"/>
          </a:p>
          <a:p>
            <a:pPr indent="-342900" lvl="0" marL="457200" rtl="0" algn="l">
              <a:spcBef>
                <a:spcPts val="0"/>
              </a:spcBef>
              <a:spcAft>
                <a:spcPts val="0"/>
              </a:spcAft>
              <a:buSzPts val="1800"/>
              <a:buChar char="●"/>
            </a:pPr>
            <a:r>
              <a:rPr lang="en" sz="1800"/>
              <a:t>Different protocols have different logic </a:t>
            </a:r>
            <a:br>
              <a:rPr lang="en" sz="1800"/>
            </a:br>
            <a:endParaRPr sz="1800"/>
          </a:p>
          <a:p>
            <a:pPr indent="-342900" lvl="0" marL="457200" rtl="0" algn="l">
              <a:spcBef>
                <a:spcPts val="0"/>
              </a:spcBef>
              <a:spcAft>
                <a:spcPts val="0"/>
              </a:spcAft>
              <a:buSzPts val="1800"/>
              <a:buChar char="●"/>
            </a:pPr>
            <a:r>
              <a:rPr lang="en" sz="1800"/>
              <a:t>Manual effort to specify protocol grammar</a:t>
            </a:r>
            <a:br>
              <a:rPr lang="en" sz="1800"/>
            </a:br>
            <a:endParaRPr sz="1800"/>
          </a:p>
          <a:p>
            <a:pPr indent="-342900" lvl="0" marL="457200" rtl="0" algn="l">
              <a:spcBef>
                <a:spcPts val="0"/>
              </a:spcBef>
              <a:spcAft>
                <a:spcPts val="0"/>
              </a:spcAft>
              <a:buSzPts val="1800"/>
              <a:buChar char="●"/>
            </a:pPr>
            <a:r>
              <a:rPr b="1" lang="en" sz="1800">
                <a:solidFill>
                  <a:schemeClr val="accent3"/>
                </a:solidFill>
              </a:rPr>
              <a:t>Untapped resource</a:t>
            </a:r>
            <a:r>
              <a:rPr lang="en" sz="1800"/>
              <a:t> - Natural language specification documents (RFCs)</a:t>
            </a:r>
            <a:br>
              <a:rPr lang="en" sz="1800"/>
            </a:br>
            <a:endParaRPr sz="1200"/>
          </a:p>
          <a:p>
            <a:pPr indent="-342900" lvl="0" marL="457200" rtl="0" algn="l">
              <a:spcBef>
                <a:spcPts val="0"/>
              </a:spcBef>
              <a:spcAft>
                <a:spcPts val="0"/>
              </a:spcAft>
              <a:buSzPts val="1800"/>
              <a:buChar char="●"/>
            </a:pPr>
            <a:r>
              <a:rPr b="1" lang="en" sz="1800">
                <a:solidFill>
                  <a:schemeClr val="dk1"/>
                </a:solidFill>
              </a:rPr>
              <a:t>Two Goals</a:t>
            </a:r>
            <a:r>
              <a:rPr lang="en" sz="1800">
                <a:solidFill>
                  <a:schemeClr val="dk1"/>
                </a:solidFill>
              </a:rPr>
              <a:t>:</a:t>
            </a:r>
            <a:endParaRPr sz="1800">
              <a:solidFill>
                <a:schemeClr val="dk1"/>
              </a:solidFill>
            </a:endParaRPr>
          </a:p>
          <a:p>
            <a:pPr indent="-342900" lvl="1" marL="914400" rtl="0" algn="l">
              <a:spcBef>
                <a:spcPts val="0"/>
              </a:spcBef>
              <a:spcAft>
                <a:spcPts val="0"/>
              </a:spcAft>
              <a:buSzPts val="1800"/>
              <a:buChar char="○"/>
            </a:pPr>
            <a:r>
              <a:rPr lang="en" sz="1800"/>
              <a:t>Minimize manual effort used </a:t>
            </a:r>
            <a:endParaRPr sz="1800"/>
          </a:p>
          <a:p>
            <a:pPr indent="-342900" lvl="1" marL="914400" rtl="0" algn="l">
              <a:spcBef>
                <a:spcPts val="0"/>
              </a:spcBef>
              <a:spcAft>
                <a:spcPts val="0"/>
              </a:spcAft>
              <a:buSzPts val="1800"/>
              <a:buChar char="○"/>
            </a:pPr>
            <a:r>
              <a:rPr lang="en" sz="1800"/>
              <a:t>Adapt to new protocols without re-training</a:t>
            </a:r>
            <a:endParaRPr sz="1800"/>
          </a:p>
        </p:txBody>
      </p:sp>
      <p:sp>
        <p:nvSpPr>
          <p:cNvPr id="159" name="Google Shape;159;p20"/>
          <p:cNvSpPr txBox="1"/>
          <p:nvPr>
            <p:ph type="title"/>
          </p:nvPr>
        </p:nvSpPr>
        <p:spPr>
          <a:xfrm>
            <a:off x="727650" y="12058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Manual Grammar Extraction</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2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Automating Grammar Extraction</a:t>
            </a:r>
            <a:endParaRPr/>
          </a:p>
        </p:txBody>
      </p:sp>
      <p:sp>
        <p:nvSpPr>
          <p:cNvPr id="165" name="Google Shape;165;p21"/>
          <p:cNvSpPr txBox="1"/>
          <p:nvPr>
            <p:ph idx="1" type="body"/>
          </p:nvPr>
        </p:nvSpPr>
        <p:spPr>
          <a:xfrm>
            <a:off x="653250" y="1926475"/>
            <a:ext cx="7688700" cy="2261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A grammar is composed of a set of  </a:t>
            </a:r>
            <a:r>
              <a:rPr i="1" lang="en" sz="1800">
                <a:solidFill>
                  <a:schemeClr val="accent3"/>
                </a:solidFill>
              </a:rPr>
              <a:t>fields </a:t>
            </a:r>
            <a:r>
              <a:rPr lang="en" sz="1800"/>
              <a:t> that correspond to the header and </a:t>
            </a:r>
            <a:r>
              <a:rPr i="1" lang="en" sz="1800">
                <a:solidFill>
                  <a:schemeClr val="accent3"/>
                </a:solidFill>
              </a:rPr>
              <a:t>properties </a:t>
            </a:r>
            <a:r>
              <a:rPr lang="en" sz="1800"/>
              <a:t>associated to those fields.</a:t>
            </a:r>
            <a:br>
              <a:rPr lang="en" sz="1800"/>
            </a:br>
            <a:endParaRPr sz="1800"/>
          </a:p>
          <a:p>
            <a:pPr indent="-342900" lvl="0" marL="457200" rtl="0" algn="l">
              <a:spcBef>
                <a:spcPts val="0"/>
              </a:spcBef>
              <a:spcAft>
                <a:spcPts val="0"/>
              </a:spcAft>
              <a:buSzPts val="1800"/>
              <a:buChar char="●"/>
            </a:pPr>
            <a:r>
              <a:rPr lang="en" sz="1800"/>
              <a:t>We identify two NLP problems:</a:t>
            </a:r>
            <a:endParaRPr i="1" sz="1100">
              <a:solidFill>
                <a:schemeClr val="accent3"/>
              </a:solidFill>
            </a:endParaRPr>
          </a:p>
          <a:p>
            <a:pPr indent="-342900" lvl="1" marL="914400" rtl="0" algn="l">
              <a:spcBef>
                <a:spcPts val="0"/>
              </a:spcBef>
              <a:spcAft>
                <a:spcPts val="0"/>
              </a:spcAft>
              <a:buClr>
                <a:srgbClr val="4B4B4B"/>
              </a:buClr>
              <a:buSzPts val="1800"/>
              <a:buChar char="○"/>
            </a:pPr>
            <a:r>
              <a:rPr b="1" lang="en" sz="1800">
                <a:solidFill>
                  <a:schemeClr val="accent3"/>
                </a:solidFill>
              </a:rPr>
              <a:t>Type Extraction</a:t>
            </a:r>
            <a:r>
              <a:rPr lang="en" sz="1800">
                <a:solidFill>
                  <a:srgbClr val="4B4B4B"/>
                </a:solidFill>
              </a:rPr>
              <a:t> </a:t>
            </a:r>
            <a:r>
              <a:rPr lang="en" sz="1800"/>
              <a:t>- Given a protocol document, extract the set of protocol field and property symbols </a:t>
            </a:r>
            <a:endParaRPr sz="1100"/>
          </a:p>
          <a:p>
            <a:pPr indent="-342900" lvl="1" marL="914400" rtl="0" algn="l">
              <a:spcBef>
                <a:spcPts val="0"/>
              </a:spcBef>
              <a:spcAft>
                <a:spcPts val="0"/>
              </a:spcAft>
              <a:buSzPts val="1800"/>
              <a:buChar char="○"/>
            </a:pPr>
            <a:r>
              <a:rPr b="1" lang="en" sz="1800">
                <a:solidFill>
                  <a:schemeClr val="dk1"/>
                </a:solidFill>
              </a:rPr>
              <a:t>Symbol Identification and Linking </a:t>
            </a:r>
            <a:r>
              <a:rPr lang="en" sz="1800"/>
              <a:t>- Identify mentions of these symbols in text, and link field mentions to their relevant properties.</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22"/>
          <p:cNvSpPr txBox="1"/>
          <p:nvPr>
            <p:ph type="title"/>
          </p:nvPr>
        </p:nvSpPr>
        <p:spPr>
          <a:xfrm>
            <a:off x="729450" y="1318650"/>
            <a:ext cx="83130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Zero-Shot Learning for Symbol Identification </a:t>
            </a:r>
            <a:endParaRPr sz="2800"/>
          </a:p>
        </p:txBody>
      </p:sp>
      <p:sp>
        <p:nvSpPr>
          <p:cNvPr id="171" name="Google Shape;171;p22"/>
          <p:cNvSpPr txBox="1"/>
          <p:nvPr>
            <p:ph idx="1" type="body"/>
          </p:nvPr>
        </p:nvSpPr>
        <p:spPr>
          <a:xfrm>
            <a:off x="727650" y="2097200"/>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sz="1800"/>
              <a:t>A fully</a:t>
            </a:r>
            <a:r>
              <a:rPr lang="en" sz="1800"/>
              <a:t> supervised approach would require a separate classifier for each protocol   </a:t>
            </a:r>
            <a:r>
              <a:rPr b="1" lang="en" sz="1800">
                <a:solidFill>
                  <a:schemeClr val="accent3"/>
                </a:solidFill>
              </a:rPr>
              <a:t>Chunk</a:t>
            </a:r>
            <a:r>
              <a:rPr b="1" lang="en" sz="1800">
                <a:solidFill>
                  <a:schemeClr val="accent3"/>
                </a:solidFill>
              </a:rPr>
              <a:t>-&gt;Type of Mention </a:t>
            </a:r>
            <a:br>
              <a:rPr b="1" lang="en" sz="1800">
                <a:solidFill>
                  <a:schemeClr val="accent3"/>
                </a:solidFill>
              </a:rPr>
            </a:br>
            <a:endParaRPr b="1" sz="1200">
              <a:solidFill>
                <a:schemeClr val="accent3"/>
              </a:solidFill>
            </a:endParaRPr>
          </a:p>
          <a:p>
            <a:pPr indent="-311150" lvl="0" marL="457200" rtl="0" algn="l">
              <a:spcBef>
                <a:spcPts val="0"/>
              </a:spcBef>
              <a:spcAft>
                <a:spcPts val="0"/>
              </a:spcAft>
              <a:buSzPts val="1300"/>
              <a:buChar char="●"/>
            </a:pPr>
            <a:r>
              <a:rPr b="1" lang="en" sz="1800">
                <a:solidFill>
                  <a:schemeClr val="dk1"/>
                </a:solidFill>
              </a:rPr>
              <a:t>ZSL approach</a:t>
            </a:r>
            <a:r>
              <a:rPr lang="en" sz="1800"/>
              <a:t> - learn a mapping   </a:t>
            </a:r>
            <a:r>
              <a:rPr b="1" lang="en" sz="1800">
                <a:solidFill>
                  <a:schemeClr val="accent3"/>
                </a:solidFill>
              </a:rPr>
              <a:t>{Type T, Chunk} -&gt; {t,f}   </a:t>
            </a:r>
            <a:r>
              <a:rPr lang="en" sz="1800"/>
              <a:t>from a tuple containing input and output to a Boolean value indicating whether the pair is correct. </a:t>
            </a:r>
            <a:br>
              <a:rPr lang="en" sz="1800"/>
            </a:br>
            <a:endParaRPr sz="1100"/>
          </a:p>
          <a:p>
            <a:pPr indent="-311150" lvl="0" marL="457200" rtl="0" algn="l">
              <a:spcBef>
                <a:spcPts val="0"/>
              </a:spcBef>
              <a:spcAft>
                <a:spcPts val="0"/>
              </a:spcAft>
              <a:buSzPts val="1300"/>
              <a:buChar char="●"/>
            </a:pPr>
            <a:r>
              <a:rPr lang="en" sz="1800"/>
              <a:t>Learn a similarity function between textual phrases and protocol symbols. This approach adapts to new, unseen protocols. </a:t>
            </a:r>
            <a:br>
              <a:rPr lang="en" sz="1800"/>
            </a:b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Example of ZSL approach for field mentions</a:t>
            </a:r>
            <a:endParaRPr sz="2400"/>
          </a:p>
        </p:txBody>
      </p:sp>
      <p:sp>
        <p:nvSpPr>
          <p:cNvPr id="177" name="Google Shape;177;p23"/>
          <p:cNvSpPr txBox="1"/>
          <p:nvPr/>
        </p:nvSpPr>
        <p:spPr>
          <a:xfrm>
            <a:off x="299275" y="2593425"/>
            <a:ext cx="3343200" cy="8565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n" sz="1600">
                <a:latin typeface="Lato"/>
                <a:ea typeface="Lato"/>
                <a:cs typeface="Lato"/>
                <a:sym typeface="Lato"/>
              </a:rPr>
              <a:t>Chunked Text:</a:t>
            </a:r>
            <a:br>
              <a:rPr b="1" lang="en" sz="1600">
                <a:latin typeface="Lato"/>
                <a:ea typeface="Lato"/>
                <a:cs typeface="Lato"/>
                <a:sym typeface="Lato"/>
              </a:rPr>
            </a:br>
            <a:br>
              <a:rPr b="1" lang="en" sz="1600">
                <a:latin typeface="Lato"/>
                <a:ea typeface="Lato"/>
                <a:cs typeface="Lato"/>
                <a:sym typeface="Lato"/>
              </a:rPr>
            </a:br>
            <a:r>
              <a:rPr b="1" lang="en" sz="1600">
                <a:solidFill>
                  <a:schemeClr val="accent3"/>
                </a:solidFill>
                <a:latin typeface="Lato"/>
                <a:ea typeface="Lato"/>
                <a:cs typeface="Lato"/>
                <a:sym typeface="Lato"/>
              </a:rPr>
              <a:t>[This field]</a:t>
            </a:r>
            <a:r>
              <a:rPr lang="en" sz="1600">
                <a:latin typeface="Lato"/>
                <a:ea typeface="Lato"/>
                <a:cs typeface="Lato"/>
                <a:sym typeface="Lato"/>
              </a:rPr>
              <a:t> [is] [only] [be interpreted] [in] [segments] [with] [the URG control bit set]</a:t>
            </a:r>
            <a:endParaRPr sz="1600">
              <a:latin typeface="Lato"/>
              <a:ea typeface="Lato"/>
              <a:cs typeface="Lato"/>
              <a:sym typeface="Lato"/>
            </a:endParaRPr>
          </a:p>
        </p:txBody>
      </p:sp>
      <p:sp>
        <p:nvSpPr>
          <p:cNvPr id="178" name="Google Shape;178;p23"/>
          <p:cNvSpPr txBox="1"/>
          <p:nvPr/>
        </p:nvSpPr>
        <p:spPr>
          <a:xfrm>
            <a:off x="6475125" y="2505950"/>
            <a:ext cx="7341600" cy="8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Lato"/>
                <a:ea typeface="Lato"/>
                <a:cs typeface="Lato"/>
                <a:sym typeface="Lato"/>
              </a:rPr>
              <a:t>Protocol Field Symbols:</a:t>
            </a:r>
            <a:endParaRPr b="1" sz="1600">
              <a:latin typeface="Lato"/>
              <a:ea typeface="Lato"/>
              <a:cs typeface="Lato"/>
              <a:sym typeface="Lato"/>
            </a:endParaRPr>
          </a:p>
          <a:p>
            <a:pPr indent="-330200" lvl="0" marL="457200" rtl="0" algn="l">
              <a:spcBef>
                <a:spcPts val="0"/>
              </a:spcBef>
              <a:spcAft>
                <a:spcPts val="0"/>
              </a:spcAft>
              <a:buSzPts val="1600"/>
              <a:buFont typeface="Lato"/>
              <a:buChar char="●"/>
            </a:pPr>
            <a:r>
              <a:rPr lang="en" sz="1600">
                <a:latin typeface="Lato"/>
                <a:ea typeface="Lato"/>
                <a:cs typeface="Lato"/>
                <a:sym typeface="Lato"/>
              </a:rPr>
              <a:t>Source Port</a:t>
            </a:r>
            <a:endParaRPr sz="1600">
              <a:latin typeface="Lato"/>
              <a:ea typeface="Lato"/>
              <a:cs typeface="Lato"/>
              <a:sym typeface="Lato"/>
            </a:endParaRPr>
          </a:p>
          <a:p>
            <a:pPr indent="-330200" lvl="0" marL="457200" rtl="0" algn="l">
              <a:spcBef>
                <a:spcPts val="0"/>
              </a:spcBef>
              <a:spcAft>
                <a:spcPts val="0"/>
              </a:spcAft>
              <a:buSzPts val="1600"/>
              <a:buFont typeface="Lato"/>
              <a:buChar char="●"/>
            </a:pPr>
            <a:r>
              <a:rPr lang="en" sz="1600">
                <a:latin typeface="Lato"/>
                <a:ea typeface="Lato"/>
                <a:cs typeface="Lato"/>
                <a:sym typeface="Lato"/>
              </a:rPr>
              <a:t>Destination Port</a:t>
            </a:r>
            <a:endParaRPr sz="1600">
              <a:latin typeface="Lato"/>
              <a:ea typeface="Lato"/>
              <a:cs typeface="Lato"/>
              <a:sym typeface="Lato"/>
            </a:endParaRPr>
          </a:p>
          <a:p>
            <a:pPr indent="0" lvl="0" marL="457200" rtl="0" algn="l">
              <a:spcBef>
                <a:spcPts val="0"/>
              </a:spcBef>
              <a:spcAft>
                <a:spcPts val="0"/>
              </a:spcAft>
              <a:buNone/>
            </a:pPr>
            <a:r>
              <a:rPr lang="en" sz="1600">
                <a:latin typeface="Lato"/>
                <a:ea typeface="Lato"/>
                <a:cs typeface="Lato"/>
                <a:sym typeface="Lato"/>
              </a:rPr>
              <a:t>…</a:t>
            </a:r>
            <a:endParaRPr sz="1600">
              <a:latin typeface="Lato"/>
              <a:ea typeface="Lato"/>
              <a:cs typeface="Lato"/>
              <a:sym typeface="Lato"/>
            </a:endParaRPr>
          </a:p>
          <a:p>
            <a:pPr indent="-330200" lvl="0" marL="457200" rtl="0" algn="l">
              <a:spcBef>
                <a:spcPts val="0"/>
              </a:spcBef>
              <a:spcAft>
                <a:spcPts val="0"/>
              </a:spcAft>
              <a:buSzPts val="1600"/>
              <a:buFont typeface="Lato"/>
              <a:buChar char="●"/>
            </a:pPr>
            <a:r>
              <a:rPr lang="en" sz="1600">
                <a:latin typeface="Lato"/>
                <a:ea typeface="Lato"/>
                <a:cs typeface="Lato"/>
                <a:sym typeface="Lato"/>
              </a:rPr>
              <a:t>Checksum</a:t>
            </a:r>
            <a:endParaRPr sz="1600">
              <a:latin typeface="Lato"/>
              <a:ea typeface="Lato"/>
              <a:cs typeface="Lato"/>
              <a:sym typeface="Lato"/>
            </a:endParaRPr>
          </a:p>
          <a:p>
            <a:pPr indent="-330200" lvl="0" marL="457200" rtl="0" algn="l">
              <a:spcBef>
                <a:spcPts val="0"/>
              </a:spcBef>
              <a:spcAft>
                <a:spcPts val="0"/>
              </a:spcAft>
              <a:buSzPts val="1600"/>
              <a:buFont typeface="Lato"/>
              <a:buChar char="●"/>
            </a:pPr>
            <a:r>
              <a:rPr lang="en" sz="1600">
                <a:latin typeface="Lato"/>
                <a:ea typeface="Lato"/>
                <a:cs typeface="Lato"/>
                <a:sym typeface="Lato"/>
              </a:rPr>
              <a:t>Urgent Pointer</a:t>
            </a:r>
            <a:endParaRPr sz="1600">
              <a:latin typeface="Lato"/>
              <a:ea typeface="Lato"/>
              <a:cs typeface="Lato"/>
              <a:sym typeface="Lato"/>
            </a:endParaRPr>
          </a:p>
          <a:p>
            <a:pPr indent="-330200" lvl="0" marL="457200" rtl="0" algn="l">
              <a:spcBef>
                <a:spcPts val="0"/>
              </a:spcBef>
              <a:spcAft>
                <a:spcPts val="0"/>
              </a:spcAft>
              <a:buSzPts val="1600"/>
              <a:buFont typeface="Lato"/>
              <a:buChar char="●"/>
            </a:pPr>
            <a:r>
              <a:rPr lang="en" sz="1600">
                <a:latin typeface="Lato"/>
                <a:ea typeface="Lato"/>
                <a:cs typeface="Lato"/>
                <a:sym typeface="Lato"/>
              </a:rPr>
              <a:t>Options</a:t>
            </a:r>
            <a:endParaRPr sz="1600">
              <a:latin typeface="Lato"/>
              <a:ea typeface="Lato"/>
              <a:cs typeface="Lato"/>
              <a:sym typeface="Lato"/>
            </a:endParaRPr>
          </a:p>
        </p:txBody>
      </p:sp>
      <p:sp>
        <p:nvSpPr>
          <p:cNvPr id="179" name="Google Shape;179;p23"/>
          <p:cNvSpPr/>
          <p:nvPr/>
        </p:nvSpPr>
        <p:spPr>
          <a:xfrm>
            <a:off x="3894650" y="3267950"/>
            <a:ext cx="2404500" cy="5352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(This field, Checksum) </a:t>
            </a:r>
            <a:endParaRPr/>
          </a:p>
        </p:txBody>
      </p:sp>
      <p:sp>
        <p:nvSpPr>
          <p:cNvPr id="180" name="Google Shape;180;p23"/>
          <p:cNvSpPr/>
          <p:nvPr/>
        </p:nvSpPr>
        <p:spPr>
          <a:xfrm>
            <a:off x="3894650" y="3880575"/>
            <a:ext cx="2404500" cy="5352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(This field, Urgent Pointer) </a:t>
            </a:r>
            <a:endParaRPr/>
          </a:p>
        </p:txBody>
      </p:sp>
      <p:sp>
        <p:nvSpPr>
          <p:cNvPr id="181" name="Google Shape;181;p23"/>
          <p:cNvSpPr/>
          <p:nvPr/>
        </p:nvSpPr>
        <p:spPr>
          <a:xfrm>
            <a:off x="3894650" y="4487150"/>
            <a:ext cx="2404500" cy="5352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(This field, Options) </a:t>
            </a:r>
            <a:endParaRPr/>
          </a:p>
        </p:txBody>
      </p:sp>
      <p:sp>
        <p:nvSpPr>
          <p:cNvPr id="182" name="Google Shape;182;p23"/>
          <p:cNvSpPr/>
          <p:nvPr/>
        </p:nvSpPr>
        <p:spPr>
          <a:xfrm>
            <a:off x="3894650" y="2658350"/>
            <a:ext cx="2404500" cy="5352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(This field, Dest. Port) </a:t>
            </a:r>
            <a:endParaRPr/>
          </a:p>
        </p:txBody>
      </p:sp>
      <p:sp>
        <p:nvSpPr>
          <p:cNvPr id="183" name="Google Shape;183;p23"/>
          <p:cNvSpPr/>
          <p:nvPr/>
        </p:nvSpPr>
        <p:spPr>
          <a:xfrm>
            <a:off x="3894650" y="2048750"/>
            <a:ext cx="2404500" cy="5352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(This field, Source Port)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24"/>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System Design</a:t>
            </a:r>
            <a:endParaRPr/>
          </a:p>
        </p:txBody>
      </p:sp>
      <p:pic>
        <p:nvPicPr>
          <p:cNvPr id="189" name="Google Shape;189;p24"/>
          <p:cNvPicPr preferRelativeResize="0"/>
          <p:nvPr/>
        </p:nvPicPr>
        <p:blipFill>
          <a:blip r:embed="rId3">
            <a:alphaModFix/>
          </a:blip>
          <a:stretch>
            <a:fillRect/>
          </a:stretch>
        </p:blipFill>
        <p:spPr>
          <a:xfrm>
            <a:off x="762145" y="2328000"/>
            <a:ext cx="581025" cy="723900"/>
          </a:xfrm>
          <a:prstGeom prst="rect">
            <a:avLst/>
          </a:prstGeom>
          <a:noFill/>
          <a:ln>
            <a:noFill/>
          </a:ln>
        </p:spPr>
      </p:pic>
      <p:sp>
        <p:nvSpPr>
          <p:cNvPr id="190" name="Google Shape;190;p24"/>
          <p:cNvSpPr txBox="1"/>
          <p:nvPr/>
        </p:nvSpPr>
        <p:spPr>
          <a:xfrm>
            <a:off x="727700" y="3035500"/>
            <a:ext cx="1096800" cy="28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Lato"/>
                <a:ea typeface="Lato"/>
                <a:cs typeface="Lato"/>
                <a:sym typeface="Lato"/>
              </a:rPr>
              <a:t>TCP, SCTP,</a:t>
            </a:r>
            <a:endParaRPr sz="1200">
              <a:latin typeface="Lato"/>
              <a:ea typeface="Lato"/>
              <a:cs typeface="Lato"/>
              <a:sym typeface="Lato"/>
            </a:endParaRPr>
          </a:p>
          <a:p>
            <a:pPr indent="0" lvl="0" marL="0" rtl="0" algn="l">
              <a:spcBef>
                <a:spcPts val="0"/>
              </a:spcBef>
              <a:spcAft>
                <a:spcPts val="0"/>
              </a:spcAft>
              <a:buNone/>
            </a:pPr>
            <a:r>
              <a:rPr lang="en" sz="1200">
                <a:latin typeface="Lato"/>
                <a:ea typeface="Lato"/>
                <a:cs typeface="Lato"/>
                <a:sym typeface="Lato"/>
              </a:rPr>
              <a:t>IPv6, IP, GRE</a:t>
            </a:r>
            <a:endParaRPr sz="1200">
              <a:latin typeface="Lato"/>
              <a:ea typeface="Lato"/>
              <a:cs typeface="Lato"/>
              <a:sym typeface="Lato"/>
            </a:endParaRPr>
          </a:p>
        </p:txBody>
      </p:sp>
      <p:cxnSp>
        <p:nvCxnSpPr>
          <p:cNvPr id="191" name="Google Shape;191;p24"/>
          <p:cNvCxnSpPr>
            <a:stCxn id="189" idx="3"/>
            <a:endCxn id="192" idx="1"/>
          </p:cNvCxnSpPr>
          <p:nvPr/>
        </p:nvCxnSpPr>
        <p:spPr>
          <a:xfrm>
            <a:off x="1343170" y="2689950"/>
            <a:ext cx="291000" cy="25200"/>
          </a:xfrm>
          <a:prstGeom prst="straightConnector1">
            <a:avLst/>
          </a:prstGeom>
          <a:noFill/>
          <a:ln cap="flat" cmpd="sng" w="9525">
            <a:solidFill>
              <a:schemeClr val="dk2"/>
            </a:solidFill>
            <a:prstDash val="solid"/>
            <a:round/>
            <a:headEnd len="med" w="med" type="none"/>
            <a:tailEnd len="med" w="med" type="triangle"/>
          </a:ln>
        </p:spPr>
      </p:cxnSp>
      <p:sp>
        <p:nvSpPr>
          <p:cNvPr id="193" name="Google Shape;193;p24"/>
          <p:cNvSpPr txBox="1"/>
          <p:nvPr/>
        </p:nvSpPr>
        <p:spPr>
          <a:xfrm>
            <a:off x="1600975" y="2463900"/>
            <a:ext cx="1310100" cy="45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192" name="Google Shape;192;p24"/>
          <p:cNvSpPr/>
          <p:nvPr/>
        </p:nvSpPr>
        <p:spPr>
          <a:xfrm>
            <a:off x="1634125" y="2378400"/>
            <a:ext cx="898200" cy="673500"/>
          </a:xfrm>
          <a:prstGeom prst="roundRect">
            <a:avLst>
              <a:gd fmla="val 16667"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Pre-</a:t>
            </a:r>
            <a:br>
              <a:rPr lang="en" sz="1200"/>
            </a:br>
            <a:r>
              <a:rPr lang="en" sz="1200"/>
              <a:t>process</a:t>
            </a:r>
            <a:endParaRPr sz="1200"/>
          </a:p>
        </p:txBody>
      </p:sp>
      <p:sp>
        <p:nvSpPr>
          <p:cNvPr id="194" name="Google Shape;194;p24"/>
          <p:cNvSpPr/>
          <p:nvPr/>
        </p:nvSpPr>
        <p:spPr>
          <a:xfrm>
            <a:off x="2838700" y="2393100"/>
            <a:ext cx="828000" cy="6735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Extract </a:t>
            </a:r>
            <a:br>
              <a:rPr lang="en" sz="1200"/>
            </a:br>
            <a:r>
              <a:rPr lang="en" sz="1200"/>
              <a:t>Types</a:t>
            </a:r>
            <a:endParaRPr sz="1200"/>
          </a:p>
        </p:txBody>
      </p:sp>
      <p:cxnSp>
        <p:nvCxnSpPr>
          <p:cNvPr id="195" name="Google Shape;195;p24"/>
          <p:cNvCxnSpPr>
            <a:endCxn id="194" idx="1"/>
          </p:cNvCxnSpPr>
          <p:nvPr/>
        </p:nvCxnSpPr>
        <p:spPr>
          <a:xfrm>
            <a:off x="2521000" y="2729850"/>
            <a:ext cx="317700" cy="0"/>
          </a:xfrm>
          <a:prstGeom prst="straightConnector1">
            <a:avLst/>
          </a:prstGeom>
          <a:noFill/>
          <a:ln cap="flat" cmpd="sng" w="9525">
            <a:solidFill>
              <a:schemeClr val="dk2"/>
            </a:solidFill>
            <a:prstDash val="solid"/>
            <a:round/>
            <a:headEnd len="med" w="med" type="none"/>
            <a:tailEnd len="med" w="med" type="triangle"/>
          </a:ln>
        </p:spPr>
      </p:cxnSp>
      <p:sp>
        <p:nvSpPr>
          <p:cNvPr id="196" name="Google Shape;196;p24"/>
          <p:cNvSpPr/>
          <p:nvPr/>
        </p:nvSpPr>
        <p:spPr>
          <a:xfrm>
            <a:off x="3991875" y="2361950"/>
            <a:ext cx="898200" cy="673500"/>
          </a:xfrm>
          <a:prstGeom prst="roundRect">
            <a:avLst>
              <a:gd fmla="val 16667" name="adj"/>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Train Classifier</a:t>
            </a:r>
            <a:endParaRPr sz="1200"/>
          </a:p>
        </p:txBody>
      </p:sp>
      <p:cxnSp>
        <p:nvCxnSpPr>
          <p:cNvPr id="197" name="Google Shape;197;p24"/>
          <p:cNvCxnSpPr/>
          <p:nvPr/>
        </p:nvCxnSpPr>
        <p:spPr>
          <a:xfrm>
            <a:off x="3666700" y="2689950"/>
            <a:ext cx="317700" cy="0"/>
          </a:xfrm>
          <a:prstGeom prst="straightConnector1">
            <a:avLst/>
          </a:prstGeom>
          <a:noFill/>
          <a:ln cap="flat" cmpd="sng" w="9525">
            <a:solidFill>
              <a:schemeClr val="dk2"/>
            </a:solidFill>
            <a:prstDash val="solid"/>
            <a:round/>
            <a:headEnd len="med" w="med" type="none"/>
            <a:tailEnd len="med" w="med" type="triangle"/>
          </a:ln>
        </p:spPr>
      </p:cxnSp>
      <p:cxnSp>
        <p:nvCxnSpPr>
          <p:cNvPr id="198" name="Google Shape;198;p24"/>
          <p:cNvCxnSpPr/>
          <p:nvPr/>
        </p:nvCxnSpPr>
        <p:spPr>
          <a:xfrm>
            <a:off x="4890075" y="2689950"/>
            <a:ext cx="317700" cy="0"/>
          </a:xfrm>
          <a:prstGeom prst="straightConnector1">
            <a:avLst/>
          </a:prstGeom>
          <a:noFill/>
          <a:ln cap="flat" cmpd="sng" w="9525">
            <a:solidFill>
              <a:schemeClr val="dk2"/>
            </a:solidFill>
            <a:prstDash val="solid"/>
            <a:round/>
            <a:headEnd len="med" w="med" type="none"/>
            <a:tailEnd len="med" w="med" type="triangle"/>
          </a:ln>
        </p:spPr>
      </p:cxnSp>
      <p:sp>
        <p:nvSpPr>
          <p:cNvPr id="199" name="Google Shape;199;p24"/>
          <p:cNvSpPr/>
          <p:nvPr/>
        </p:nvSpPr>
        <p:spPr>
          <a:xfrm>
            <a:off x="5183800" y="2378400"/>
            <a:ext cx="988800" cy="673500"/>
          </a:xfrm>
          <a:prstGeom prst="can">
            <a:avLst>
              <a:gd fmla="val 25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Model</a:t>
            </a:r>
            <a:endParaRPr/>
          </a:p>
        </p:txBody>
      </p:sp>
      <p:pic>
        <p:nvPicPr>
          <p:cNvPr id="200" name="Google Shape;200;p24"/>
          <p:cNvPicPr preferRelativeResize="0"/>
          <p:nvPr/>
        </p:nvPicPr>
        <p:blipFill>
          <a:blip r:embed="rId4">
            <a:alphaModFix/>
          </a:blip>
          <a:stretch>
            <a:fillRect/>
          </a:stretch>
        </p:blipFill>
        <p:spPr>
          <a:xfrm>
            <a:off x="880091" y="3958375"/>
            <a:ext cx="389609" cy="522900"/>
          </a:xfrm>
          <a:prstGeom prst="rect">
            <a:avLst/>
          </a:prstGeom>
          <a:noFill/>
          <a:ln>
            <a:noFill/>
          </a:ln>
        </p:spPr>
      </p:pic>
      <p:sp>
        <p:nvSpPr>
          <p:cNvPr id="201" name="Google Shape;201;p24"/>
          <p:cNvSpPr/>
          <p:nvPr/>
        </p:nvSpPr>
        <p:spPr>
          <a:xfrm>
            <a:off x="5187075" y="3877375"/>
            <a:ext cx="988800" cy="673500"/>
          </a:xfrm>
          <a:prstGeom prst="roundRect">
            <a:avLst>
              <a:gd fmla="val 16667" name="adj"/>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Post-</a:t>
            </a:r>
            <a:endParaRPr sz="1200"/>
          </a:p>
          <a:p>
            <a:pPr indent="0" lvl="0" marL="0" rtl="0" algn="ctr">
              <a:spcBef>
                <a:spcPts val="0"/>
              </a:spcBef>
              <a:spcAft>
                <a:spcPts val="0"/>
              </a:spcAft>
              <a:buNone/>
            </a:pPr>
            <a:r>
              <a:rPr lang="en" sz="1200"/>
              <a:t>process</a:t>
            </a:r>
            <a:endParaRPr sz="1200"/>
          </a:p>
        </p:txBody>
      </p:sp>
      <p:pic>
        <p:nvPicPr>
          <p:cNvPr id="202" name="Google Shape;202;p24"/>
          <p:cNvPicPr preferRelativeResize="0"/>
          <p:nvPr/>
        </p:nvPicPr>
        <p:blipFill>
          <a:blip r:embed="rId5">
            <a:alphaModFix/>
          </a:blip>
          <a:stretch>
            <a:fillRect/>
          </a:stretch>
        </p:blipFill>
        <p:spPr>
          <a:xfrm>
            <a:off x="6616861" y="3858074"/>
            <a:ext cx="518700" cy="712114"/>
          </a:xfrm>
          <a:prstGeom prst="rect">
            <a:avLst/>
          </a:prstGeom>
          <a:noFill/>
          <a:ln>
            <a:noFill/>
          </a:ln>
        </p:spPr>
      </p:pic>
      <p:sp>
        <p:nvSpPr>
          <p:cNvPr id="203" name="Google Shape;203;p24"/>
          <p:cNvSpPr txBox="1"/>
          <p:nvPr/>
        </p:nvSpPr>
        <p:spPr>
          <a:xfrm>
            <a:off x="770150" y="4481275"/>
            <a:ext cx="1096800" cy="28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Lato"/>
                <a:ea typeface="Lato"/>
                <a:cs typeface="Lato"/>
                <a:sym typeface="Lato"/>
              </a:rPr>
              <a:t>DCCP</a:t>
            </a:r>
            <a:endParaRPr sz="1200">
              <a:latin typeface="Lato"/>
              <a:ea typeface="Lato"/>
              <a:cs typeface="Lato"/>
              <a:sym typeface="Lato"/>
            </a:endParaRPr>
          </a:p>
        </p:txBody>
      </p:sp>
      <p:cxnSp>
        <p:nvCxnSpPr>
          <p:cNvPr id="204" name="Google Shape;204;p24"/>
          <p:cNvCxnSpPr/>
          <p:nvPr/>
        </p:nvCxnSpPr>
        <p:spPr>
          <a:xfrm>
            <a:off x="1256350" y="4246675"/>
            <a:ext cx="317700" cy="0"/>
          </a:xfrm>
          <a:prstGeom prst="straightConnector1">
            <a:avLst/>
          </a:prstGeom>
          <a:noFill/>
          <a:ln cap="flat" cmpd="sng" w="9525">
            <a:solidFill>
              <a:schemeClr val="dk2"/>
            </a:solidFill>
            <a:prstDash val="solid"/>
            <a:round/>
            <a:headEnd len="med" w="med" type="none"/>
            <a:tailEnd len="med" w="med" type="triangle"/>
          </a:ln>
        </p:spPr>
      </p:cxnSp>
      <p:sp>
        <p:nvSpPr>
          <p:cNvPr id="205" name="Google Shape;205;p24"/>
          <p:cNvSpPr/>
          <p:nvPr/>
        </p:nvSpPr>
        <p:spPr>
          <a:xfrm>
            <a:off x="3891900" y="3883075"/>
            <a:ext cx="988800" cy="673500"/>
          </a:xfrm>
          <a:prstGeom prst="can">
            <a:avLst>
              <a:gd fmla="val 25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Model</a:t>
            </a:r>
            <a:endParaRPr/>
          </a:p>
        </p:txBody>
      </p:sp>
      <p:cxnSp>
        <p:nvCxnSpPr>
          <p:cNvPr id="206" name="Google Shape;206;p24"/>
          <p:cNvCxnSpPr/>
          <p:nvPr/>
        </p:nvCxnSpPr>
        <p:spPr>
          <a:xfrm>
            <a:off x="2551750" y="4246675"/>
            <a:ext cx="317700" cy="0"/>
          </a:xfrm>
          <a:prstGeom prst="straightConnector1">
            <a:avLst/>
          </a:prstGeom>
          <a:noFill/>
          <a:ln cap="flat" cmpd="sng" w="9525">
            <a:solidFill>
              <a:schemeClr val="dk2"/>
            </a:solidFill>
            <a:prstDash val="solid"/>
            <a:round/>
            <a:headEnd len="med" w="med" type="none"/>
            <a:tailEnd len="med" w="med" type="triangle"/>
          </a:ln>
        </p:spPr>
      </p:cxnSp>
      <p:sp>
        <p:nvSpPr>
          <p:cNvPr id="207" name="Google Shape;207;p24"/>
          <p:cNvSpPr/>
          <p:nvPr/>
        </p:nvSpPr>
        <p:spPr>
          <a:xfrm>
            <a:off x="6421350" y="2147450"/>
            <a:ext cx="389700" cy="1096500"/>
          </a:xfrm>
          <a:prstGeom prst="rightBrace">
            <a:avLst>
              <a:gd fmla="val 8333"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4"/>
          <p:cNvSpPr txBox="1"/>
          <p:nvPr/>
        </p:nvSpPr>
        <p:spPr>
          <a:xfrm>
            <a:off x="6881550" y="2473850"/>
            <a:ext cx="7341600" cy="8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Lato"/>
                <a:ea typeface="Lato"/>
                <a:cs typeface="Lato"/>
                <a:sym typeface="Lato"/>
              </a:rPr>
              <a:t>Training </a:t>
            </a:r>
            <a:endParaRPr sz="1800">
              <a:latin typeface="Lato"/>
              <a:ea typeface="Lato"/>
              <a:cs typeface="Lato"/>
              <a:sym typeface="Lato"/>
            </a:endParaRPr>
          </a:p>
        </p:txBody>
      </p:sp>
      <p:sp>
        <p:nvSpPr>
          <p:cNvPr id="209" name="Google Shape;209;p24"/>
          <p:cNvSpPr/>
          <p:nvPr/>
        </p:nvSpPr>
        <p:spPr>
          <a:xfrm>
            <a:off x="1552950" y="3902575"/>
            <a:ext cx="898200" cy="673500"/>
          </a:xfrm>
          <a:prstGeom prst="roundRect">
            <a:avLst>
              <a:gd fmla="val 16667"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Pre-</a:t>
            </a:r>
            <a:br>
              <a:rPr lang="en" sz="1200"/>
            </a:br>
            <a:r>
              <a:rPr lang="en" sz="1200"/>
              <a:t>process</a:t>
            </a:r>
            <a:endParaRPr sz="1200"/>
          </a:p>
        </p:txBody>
      </p:sp>
      <p:sp>
        <p:nvSpPr>
          <p:cNvPr id="210" name="Google Shape;210;p24"/>
          <p:cNvSpPr/>
          <p:nvPr/>
        </p:nvSpPr>
        <p:spPr>
          <a:xfrm>
            <a:off x="2757525" y="3917275"/>
            <a:ext cx="828000" cy="6735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Extract </a:t>
            </a:r>
            <a:br>
              <a:rPr lang="en" sz="1200"/>
            </a:br>
            <a:r>
              <a:rPr lang="en" sz="1200"/>
              <a:t>Types</a:t>
            </a:r>
            <a:endParaRPr sz="1200"/>
          </a:p>
        </p:txBody>
      </p:sp>
      <p:cxnSp>
        <p:nvCxnSpPr>
          <p:cNvPr id="211" name="Google Shape;211;p24"/>
          <p:cNvCxnSpPr>
            <a:endCxn id="210" idx="1"/>
          </p:cNvCxnSpPr>
          <p:nvPr/>
        </p:nvCxnSpPr>
        <p:spPr>
          <a:xfrm>
            <a:off x="2439825" y="4254025"/>
            <a:ext cx="317700" cy="0"/>
          </a:xfrm>
          <a:prstGeom prst="straightConnector1">
            <a:avLst/>
          </a:prstGeom>
          <a:noFill/>
          <a:ln cap="flat" cmpd="sng" w="9525">
            <a:solidFill>
              <a:schemeClr val="dk2"/>
            </a:solidFill>
            <a:prstDash val="solid"/>
            <a:round/>
            <a:headEnd len="med" w="med" type="none"/>
            <a:tailEnd len="med" w="med" type="triangle"/>
          </a:ln>
        </p:spPr>
      </p:cxnSp>
      <p:cxnSp>
        <p:nvCxnSpPr>
          <p:cNvPr id="212" name="Google Shape;212;p24"/>
          <p:cNvCxnSpPr/>
          <p:nvPr/>
        </p:nvCxnSpPr>
        <p:spPr>
          <a:xfrm>
            <a:off x="3585525" y="4214125"/>
            <a:ext cx="317700" cy="0"/>
          </a:xfrm>
          <a:prstGeom prst="straightConnector1">
            <a:avLst/>
          </a:prstGeom>
          <a:noFill/>
          <a:ln cap="flat" cmpd="sng" w="9525">
            <a:solidFill>
              <a:schemeClr val="dk2"/>
            </a:solidFill>
            <a:prstDash val="solid"/>
            <a:round/>
            <a:headEnd len="med" w="med" type="none"/>
            <a:tailEnd len="med" w="med" type="triangle"/>
          </a:ln>
        </p:spPr>
      </p:cxnSp>
      <p:cxnSp>
        <p:nvCxnSpPr>
          <p:cNvPr id="213" name="Google Shape;213;p24"/>
          <p:cNvCxnSpPr/>
          <p:nvPr/>
        </p:nvCxnSpPr>
        <p:spPr>
          <a:xfrm>
            <a:off x="4890075" y="4214125"/>
            <a:ext cx="317700" cy="0"/>
          </a:xfrm>
          <a:prstGeom prst="straightConnector1">
            <a:avLst/>
          </a:prstGeom>
          <a:noFill/>
          <a:ln cap="flat" cmpd="sng" w="9525">
            <a:solidFill>
              <a:schemeClr val="dk2"/>
            </a:solidFill>
            <a:prstDash val="solid"/>
            <a:round/>
            <a:headEnd len="med" w="med" type="none"/>
            <a:tailEnd len="med" w="med" type="triangle"/>
          </a:ln>
        </p:spPr>
      </p:cxnSp>
      <p:sp>
        <p:nvSpPr>
          <p:cNvPr id="214" name="Google Shape;214;p24"/>
          <p:cNvSpPr txBox="1"/>
          <p:nvPr/>
        </p:nvSpPr>
        <p:spPr>
          <a:xfrm>
            <a:off x="6534198" y="4492700"/>
            <a:ext cx="988800" cy="28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Lato"/>
                <a:ea typeface="Lato"/>
                <a:cs typeface="Lato"/>
                <a:sym typeface="Lato"/>
              </a:rPr>
              <a:t>Protocol Grammar</a:t>
            </a:r>
            <a:endParaRPr sz="1200">
              <a:latin typeface="Lato"/>
              <a:ea typeface="Lato"/>
              <a:cs typeface="Lato"/>
              <a:sym typeface="Lato"/>
            </a:endParaRPr>
          </a:p>
        </p:txBody>
      </p:sp>
      <p:cxnSp>
        <p:nvCxnSpPr>
          <p:cNvPr id="215" name="Google Shape;215;p24"/>
          <p:cNvCxnSpPr>
            <a:stCxn id="201" idx="3"/>
            <a:endCxn id="202" idx="1"/>
          </p:cNvCxnSpPr>
          <p:nvPr/>
        </p:nvCxnSpPr>
        <p:spPr>
          <a:xfrm>
            <a:off x="6175875" y="4214125"/>
            <a:ext cx="441000" cy="0"/>
          </a:xfrm>
          <a:prstGeom prst="straightConnector1">
            <a:avLst/>
          </a:prstGeom>
          <a:noFill/>
          <a:ln cap="flat" cmpd="sng" w="9525">
            <a:solidFill>
              <a:schemeClr val="dk2"/>
            </a:solidFill>
            <a:prstDash val="solid"/>
            <a:round/>
            <a:headEnd len="med" w="med" type="none"/>
            <a:tailEnd len="med" w="med" type="triangle"/>
          </a:ln>
        </p:spPr>
      </p:cxnSp>
      <p:cxnSp>
        <p:nvCxnSpPr>
          <p:cNvPr id="216" name="Google Shape;216;p24"/>
          <p:cNvCxnSpPr/>
          <p:nvPr/>
        </p:nvCxnSpPr>
        <p:spPr>
          <a:xfrm>
            <a:off x="7130425" y="4214125"/>
            <a:ext cx="317700" cy="0"/>
          </a:xfrm>
          <a:prstGeom prst="straightConnector1">
            <a:avLst/>
          </a:prstGeom>
          <a:noFill/>
          <a:ln cap="flat" cmpd="sng" w="9525">
            <a:solidFill>
              <a:schemeClr val="dk2"/>
            </a:solidFill>
            <a:prstDash val="solid"/>
            <a:round/>
            <a:headEnd len="med" w="med" type="none"/>
            <a:tailEnd len="med" w="med" type="triangle"/>
          </a:ln>
        </p:spPr>
      </p:cxnSp>
      <p:sp>
        <p:nvSpPr>
          <p:cNvPr id="217" name="Google Shape;217;p24"/>
          <p:cNvSpPr/>
          <p:nvPr/>
        </p:nvSpPr>
        <p:spPr>
          <a:xfrm>
            <a:off x="7459725" y="3877375"/>
            <a:ext cx="988800" cy="673500"/>
          </a:xfrm>
          <a:prstGeom prst="can">
            <a:avLst>
              <a:gd fmla="val 25000" name="adj"/>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Fuzzer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p25"/>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Extraction Example</a:t>
            </a:r>
            <a:endParaRPr/>
          </a:p>
        </p:txBody>
      </p:sp>
      <p:sp>
        <p:nvSpPr>
          <p:cNvPr id="223" name="Google Shape;223;p25"/>
          <p:cNvSpPr txBox="1"/>
          <p:nvPr/>
        </p:nvSpPr>
        <p:spPr>
          <a:xfrm>
            <a:off x="999575" y="2552350"/>
            <a:ext cx="5589900" cy="65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accent3"/>
                </a:solidFill>
                <a:latin typeface="Lato"/>
                <a:ea typeface="Lato"/>
                <a:cs typeface="Lato"/>
                <a:sym typeface="Lato"/>
              </a:rPr>
              <a:t>[The offset]</a:t>
            </a:r>
            <a:r>
              <a:rPr lang="en">
                <a:latin typeface="Lato"/>
                <a:ea typeface="Lato"/>
                <a:cs typeface="Lato"/>
                <a:sym typeface="Lato"/>
              </a:rPr>
              <a:t> from the start of the packet’s DCCP </a:t>
            </a:r>
            <a:r>
              <a:rPr b="1" lang="en">
                <a:solidFill>
                  <a:schemeClr val="dk1"/>
                </a:solidFill>
                <a:latin typeface="Lato"/>
                <a:ea typeface="Lato"/>
                <a:cs typeface="Lato"/>
                <a:sym typeface="Lato"/>
              </a:rPr>
              <a:t>[header]</a:t>
            </a:r>
            <a:r>
              <a:rPr lang="en">
                <a:latin typeface="Lato"/>
                <a:ea typeface="Lato"/>
                <a:cs typeface="Lato"/>
                <a:sym typeface="Lato"/>
              </a:rPr>
              <a:t> to the start of its application data area, in 32-bit words .</a:t>
            </a:r>
            <a:endParaRPr>
              <a:latin typeface="Lato"/>
              <a:ea typeface="Lato"/>
              <a:cs typeface="Lato"/>
              <a:sym typeface="Lato"/>
            </a:endParaRPr>
          </a:p>
        </p:txBody>
      </p:sp>
      <p:sp>
        <p:nvSpPr>
          <p:cNvPr id="224" name="Google Shape;224;p25"/>
          <p:cNvSpPr txBox="1"/>
          <p:nvPr/>
        </p:nvSpPr>
        <p:spPr>
          <a:xfrm>
            <a:off x="981625" y="3565575"/>
            <a:ext cx="5589900" cy="65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Lato"/>
                <a:ea typeface="Lato"/>
                <a:cs typeface="Lato"/>
                <a:sym typeface="Lato"/>
              </a:rPr>
              <a:t>Extract:</a:t>
            </a:r>
            <a:r>
              <a:rPr lang="en">
                <a:latin typeface="Lato"/>
                <a:ea typeface="Lato"/>
                <a:cs typeface="Lato"/>
                <a:sym typeface="Lato"/>
              </a:rPr>
              <a:t>  </a:t>
            </a:r>
            <a:r>
              <a:rPr lang="en" sz="1800">
                <a:latin typeface="Lato"/>
                <a:ea typeface="Lato"/>
                <a:cs typeface="Lato"/>
                <a:sym typeface="Lato"/>
              </a:rPr>
              <a:t>Header_Length(Data_Offset)</a:t>
            </a:r>
            <a:endParaRPr sz="1800">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